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3"/>
  </p:notesMasterIdLst>
  <p:handoutMasterIdLst>
    <p:handoutMasterId r:id="rId24"/>
  </p:handoutMasterIdLst>
  <p:sldIdLst>
    <p:sldId id="657" r:id="rId5"/>
    <p:sldId id="388" r:id="rId6"/>
    <p:sldId id="658" r:id="rId7"/>
    <p:sldId id="659" r:id="rId8"/>
    <p:sldId id="674" r:id="rId9"/>
    <p:sldId id="675" r:id="rId10"/>
    <p:sldId id="676" r:id="rId11"/>
    <p:sldId id="677" r:id="rId12"/>
    <p:sldId id="722" r:id="rId13"/>
    <p:sldId id="708" r:id="rId14"/>
    <p:sldId id="709" r:id="rId15"/>
    <p:sldId id="710" r:id="rId16"/>
    <p:sldId id="711" r:id="rId17"/>
    <p:sldId id="712" r:id="rId18"/>
    <p:sldId id="715" r:id="rId19"/>
    <p:sldId id="714" r:id="rId20"/>
    <p:sldId id="713" r:id="rId21"/>
    <p:sldId id="7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57"/>
            <p14:sldId id="388"/>
            <p14:sldId id="658"/>
            <p14:sldId id="659"/>
            <p14:sldId id="674"/>
            <p14:sldId id="675"/>
            <p14:sldId id="676"/>
            <p14:sldId id="677"/>
            <p14:sldId id="722"/>
            <p14:sldId id="708"/>
            <p14:sldId id="709"/>
            <p14:sldId id="710"/>
            <p14:sldId id="711"/>
            <p14:sldId id="712"/>
            <p14:sldId id="715"/>
            <p14:sldId id="714"/>
            <p14:sldId id="713"/>
            <p14:sldId id="7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57676-6EA8-473D-A00C-AD634AB1D260}" v="70" dt="2024-10-10T13:37:25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1CAA62D3-70E1-427A-8BF1-079C3C7D4D73}"/>
    <pc:docChg chg="undo custSel addSld delSld modSld delSection modSection">
      <pc:chgData name="Yoel Kortick" userId="167978f5-7f40-4909-85d5-d4149554ad4e" providerId="ADAL" clId="{1CAA62D3-70E1-427A-8BF1-079C3C7D4D73}" dt="2024-09-29T08:01:40.111" v="3872" actId="11529"/>
      <pc:docMkLst>
        <pc:docMk/>
      </pc:docMkLst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0" sldId="314"/>
        </pc:sldMkLst>
      </pc:sldChg>
      <pc:sldChg chg="modSp mod">
        <pc:chgData name="Yoel Kortick" userId="167978f5-7f40-4909-85d5-d4149554ad4e" providerId="ADAL" clId="{1CAA62D3-70E1-427A-8BF1-079C3C7D4D73}" dt="2024-09-29T07:06:01.937" v="2736" actId="313"/>
        <pc:sldMkLst>
          <pc:docMk/>
          <pc:sldMk cId="815051809" sldId="388"/>
        </pc:sldMkLst>
        <pc:spChg chg="mod">
          <ac:chgData name="Yoel Kortick" userId="167978f5-7f40-4909-85d5-d4149554ad4e" providerId="ADAL" clId="{1CAA62D3-70E1-427A-8BF1-079C3C7D4D73}" dt="2024-09-29T07:06:01.937" v="2736" actId="313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1CAA62D3-70E1-427A-8BF1-079C3C7D4D73}" dt="2024-09-29T07:14:50.544" v="3066" actId="255"/>
        <pc:sldMkLst>
          <pc:docMk/>
          <pc:sldMk cId="1745681045" sldId="397"/>
        </pc:sldMkLst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3" creationId="{430F436E-BB9B-2098-8598-B5A1EE22E3A5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4" creationId="{91D43548-0061-A1B3-DF29-46C078594EA2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5" creationId="{E10BEA7F-F371-3F96-49F5-731A47EBBF32}"/>
          </ac:spMkLst>
        </pc:spChg>
        <pc:spChg chg="add mod">
          <ac:chgData name="Yoel Kortick" userId="167978f5-7f40-4909-85d5-d4149554ad4e" providerId="ADAL" clId="{1CAA62D3-70E1-427A-8BF1-079C3C7D4D73}" dt="2024-09-29T06:12:05.357" v="85" actId="108"/>
          <ac:spMkLst>
            <pc:docMk/>
            <pc:sldMk cId="1745681045" sldId="397"/>
            <ac:spMk id="6" creationId="{43F8AE94-813B-6666-A493-7787FA30ACB4}"/>
          </ac:spMkLst>
        </pc:spChg>
        <pc:spChg chg="add mod">
          <ac:chgData name="Yoel Kortick" userId="167978f5-7f40-4909-85d5-d4149554ad4e" providerId="ADAL" clId="{1CAA62D3-70E1-427A-8BF1-079C3C7D4D73}" dt="2024-09-29T06:13:08.908" v="98" actId="14100"/>
          <ac:spMkLst>
            <pc:docMk/>
            <pc:sldMk cId="1745681045" sldId="397"/>
            <ac:spMk id="7" creationId="{8051FA2D-5472-ACE6-898A-452569C16F99}"/>
          </ac:spMkLst>
        </pc:spChg>
        <pc:spChg chg="add mod">
          <ac:chgData name="Yoel Kortick" userId="167978f5-7f40-4909-85d5-d4149554ad4e" providerId="ADAL" clId="{1CAA62D3-70E1-427A-8BF1-079C3C7D4D73}" dt="2024-09-29T07:14:50.544" v="3066" actId="255"/>
          <ac:spMkLst>
            <pc:docMk/>
            <pc:sldMk cId="1745681045" sldId="397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3:35.822" v="125" actId="20577"/>
          <ac:spMkLst>
            <pc:docMk/>
            <pc:sldMk cId="1745681045" sldId="397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1CAA62D3-70E1-427A-8BF1-079C3C7D4D73}" dt="2024-09-29T06:13:13.249" v="99" actId="478"/>
          <ac:spMkLst>
            <pc:docMk/>
            <pc:sldMk cId="1745681045" sldId="397"/>
            <ac:spMk id="11" creationId="{1ACE3884-5DD3-4F86-13C6-FF34F1D35C8C}"/>
          </ac:spMkLst>
        </pc:spChg>
        <pc:spChg chg="add del mod">
          <ac:chgData name="Yoel Kortick" userId="167978f5-7f40-4909-85d5-d4149554ad4e" providerId="ADAL" clId="{1CAA62D3-70E1-427A-8BF1-079C3C7D4D73}" dt="2024-09-29T06:13:16.429" v="100" actId="478"/>
          <ac:spMkLst>
            <pc:docMk/>
            <pc:sldMk cId="1745681045" sldId="397"/>
            <ac:spMk id="13" creationId="{94CED47F-0357-316A-FDAD-85B922E5B755}"/>
          </ac:spMkLst>
        </pc:spChg>
        <pc:picChg chg="add del mod ord">
          <ac:chgData name="Yoel Kortick" userId="167978f5-7f40-4909-85d5-d4149554ad4e" providerId="ADAL" clId="{1CAA62D3-70E1-427A-8BF1-079C3C7D4D73}" dt="2024-09-29T06:11:09.262" v="78" actId="34307"/>
          <ac:picMkLst>
            <pc:docMk/>
            <pc:sldMk cId="1745681045" sldId="397"/>
            <ac:picMk id="2" creationId="{72023127-80F1-6482-8759-7A4F16860E82}"/>
          </ac:picMkLst>
        </pc:picChg>
      </pc:sldChg>
      <pc:sldChg chg="delSp modSp mod">
        <pc:chgData name="Yoel Kortick" userId="167978f5-7f40-4909-85d5-d4149554ad4e" providerId="ADAL" clId="{1CAA62D3-70E1-427A-8BF1-079C3C7D4D73}" dt="2024-09-29T06:10:27.757" v="74" actId="478"/>
        <pc:sldMkLst>
          <pc:docMk/>
          <pc:sldMk cId="2554479115" sldId="398"/>
        </pc:sldMkLst>
        <pc:spChg chg="mod">
          <ac:chgData name="Yoel Kortick" userId="167978f5-7f40-4909-85d5-d4149554ad4e" providerId="ADAL" clId="{1CAA62D3-70E1-427A-8BF1-079C3C7D4D73}" dt="2024-09-29T06:10:24.782" v="73" actId="20577"/>
          <ac:spMkLst>
            <pc:docMk/>
            <pc:sldMk cId="2554479115" sldId="398"/>
            <ac:spMk id="16" creationId="{23C732E4-9340-8242-F658-2E8AD491C273}"/>
          </ac:spMkLst>
        </pc:spChg>
        <pc:spChg chg="del">
          <ac:chgData name="Yoel Kortick" userId="167978f5-7f40-4909-85d5-d4149554ad4e" providerId="ADAL" clId="{1CAA62D3-70E1-427A-8BF1-079C3C7D4D73}" dt="2024-09-29T06:10:27.757" v="74" actId="478"/>
          <ac:spMkLst>
            <pc:docMk/>
            <pc:sldMk cId="2554479115" sldId="398"/>
            <ac:spMk id="17" creationId="{89504C0D-0860-29F6-713A-A7C4692A6CBC}"/>
          </ac:spMkLst>
        </pc:spChg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330207068" sldId="459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47381953" sldId="46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473422156" sldId="53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16499525" sldId="536"/>
        </pc:sldMkLst>
      </pc:sldChg>
      <pc:sldChg chg="add del">
        <pc:chgData name="Yoel Kortick" userId="167978f5-7f40-4909-85d5-d4149554ad4e" providerId="ADAL" clId="{1CAA62D3-70E1-427A-8BF1-079C3C7D4D73}" dt="2024-09-29T06:14:01.811" v="147" actId="47"/>
        <pc:sldMkLst>
          <pc:docMk/>
          <pc:sldMk cId="4272923812" sldId="566"/>
        </pc:sldMkLst>
      </pc:sldChg>
      <pc:sldChg chg="del">
        <pc:chgData name="Yoel Kortick" userId="167978f5-7f40-4909-85d5-d4149554ad4e" providerId="ADAL" clId="{1CAA62D3-70E1-427A-8BF1-079C3C7D4D73}" dt="2024-09-29T06:14:13.811" v="149" actId="47"/>
        <pc:sldMkLst>
          <pc:docMk/>
          <pc:sldMk cId="3813871018" sldId="616"/>
        </pc:sldMkLst>
      </pc:sldChg>
      <pc:sldChg chg="del">
        <pc:chgData name="Yoel Kortick" userId="167978f5-7f40-4909-85d5-d4149554ad4e" providerId="ADAL" clId="{1CAA62D3-70E1-427A-8BF1-079C3C7D4D73}" dt="2024-09-29T06:08:30.128" v="51" actId="47"/>
        <pc:sldMkLst>
          <pc:docMk/>
          <pc:sldMk cId="3356827454" sldId="641"/>
        </pc:sldMkLst>
      </pc:sldChg>
      <pc:sldChg chg="modSp del mod">
        <pc:chgData name="Yoel Kortick" userId="167978f5-7f40-4909-85d5-d4149554ad4e" providerId="ADAL" clId="{1CAA62D3-70E1-427A-8BF1-079C3C7D4D73}" dt="2024-09-29T06:09:11.881" v="59" actId="47"/>
        <pc:sldMkLst>
          <pc:docMk/>
          <pc:sldMk cId="2594056538" sldId="647"/>
        </pc:sldMkLst>
        <pc:spChg chg="mod">
          <ac:chgData name="Yoel Kortick" userId="167978f5-7f40-4909-85d5-d4149554ad4e" providerId="ADAL" clId="{1CAA62D3-70E1-427A-8BF1-079C3C7D4D73}" dt="2024-09-29T06:07:30.326" v="3" actId="21"/>
          <ac:spMkLst>
            <pc:docMk/>
            <pc:sldMk cId="2594056538" sldId="647"/>
            <ac:spMk id="21" creationId="{4B557451-4271-4B3E-23ED-1E236F2D7796}"/>
          </ac:spMkLst>
        </pc:spChg>
        <pc:spChg chg="mod">
          <ac:chgData name="Yoel Kortick" userId="167978f5-7f40-4909-85d5-d4149554ad4e" providerId="ADAL" clId="{1CAA62D3-70E1-427A-8BF1-079C3C7D4D73}" dt="2024-09-29T06:07:34.578" v="4"/>
          <ac:spMkLst>
            <pc:docMk/>
            <pc:sldMk cId="2594056538" sldId="647"/>
            <ac:spMk id="22" creationId="{9B5F582B-23AB-6B01-E863-A0F17C002003}"/>
          </ac:spMkLst>
        </pc:spChg>
        <pc:spChg chg="mod">
          <ac:chgData name="Yoel Kortick" userId="167978f5-7f40-4909-85d5-d4149554ad4e" providerId="ADAL" clId="{1CAA62D3-70E1-427A-8BF1-079C3C7D4D73}" dt="2024-09-29T06:08:05.637" v="49" actId="20577"/>
          <ac:spMkLst>
            <pc:docMk/>
            <pc:sldMk cId="2594056538" sldId="647"/>
            <ac:spMk id="23" creationId="{4A320969-5F7F-9C87-B26F-D76042B0E452}"/>
          </ac:spMkLst>
        </pc:spChg>
      </pc:sldChg>
      <pc:sldChg chg="del">
        <pc:chgData name="Yoel Kortick" userId="167978f5-7f40-4909-85d5-d4149554ad4e" providerId="ADAL" clId="{1CAA62D3-70E1-427A-8BF1-079C3C7D4D73}" dt="2024-09-29T06:08:28.855" v="50" actId="47"/>
        <pc:sldMkLst>
          <pc:docMk/>
          <pc:sldMk cId="63888825" sldId="649"/>
        </pc:sldMkLst>
      </pc:sldChg>
      <pc:sldChg chg="addSp delSp modSp mod">
        <pc:chgData name="Yoel Kortick" userId="167978f5-7f40-4909-85d5-d4149554ad4e" providerId="ADAL" clId="{1CAA62D3-70E1-427A-8BF1-079C3C7D4D73}" dt="2024-09-29T08:01:14.830" v="3871" actId="6549"/>
        <pc:sldMkLst>
          <pc:docMk/>
          <pc:sldMk cId="1637256743" sldId="657"/>
        </pc:sldMkLst>
        <pc:spChg chg="add del mod">
          <ac:chgData name="Yoel Kortick" userId="167978f5-7f40-4909-85d5-d4149554ad4e" providerId="ADAL" clId="{1CAA62D3-70E1-427A-8BF1-079C3C7D4D73}" dt="2024-09-29T06:08:48.438" v="53" actId="478"/>
          <ac:spMkLst>
            <pc:docMk/>
            <pc:sldMk cId="1637256743" sldId="657"/>
            <ac:spMk id="3" creationId="{021A8C3B-6257-3118-796C-CD6DD02DD9DF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4" creationId="{94DE92BE-82BD-7F2B-6D76-1E8CE1149996}"/>
          </ac:spMkLst>
        </pc:spChg>
        <pc:spChg chg="add mod">
          <ac:chgData name="Yoel Kortick" userId="167978f5-7f40-4909-85d5-d4149554ad4e" providerId="ADAL" clId="{1CAA62D3-70E1-427A-8BF1-079C3C7D4D73}" dt="2024-09-29T08:01:14.830" v="3871" actId="6549"/>
          <ac:spMkLst>
            <pc:docMk/>
            <pc:sldMk cId="1637256743" sldId="657"/>
            <ac:spMk id="5" creationId="{7A8DB1AE-A531-206E-6C9A-388E77775F50}"/>
          </ac:spMkLst>
        </pc:spChg>
        <pc:spChg chg="add mod">
          <ac:chgData name="Yoel Kortick" userId="167978f5-7f40-4909-85d5-d4149554ad4e" providerId="ADAL" clId="{1CAA62D3-70E1-427A-8BF1-079C3C7D4D73}" dt="2024-09-29T07:11:14.879" v="2911" actId="6549"/>
          <ac:spMkLst>
            <pc:docMk/>
            <pc:sldMk cId="1637256743" sldId="657"/>
            <ac:spMk id="6" creationId="{0FB55E60-5030-C6D2-2FEE-1A85004C6771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7" creationId="{98CFE9E9-3E3F-59B5-47FA-8B09FA89FBAD}"/>
          </ac:spMkLst>
        </pc:spChg>
        <pc:spChg chg="del">
          <ac:chgData name="Yoel Kortick" userId="167978f5-7f40-4909-85d5-d4149554ad4e" providerId="ADAL" clId="{1CAA62D3-70E1-427A-8BF1-079C3C7D4D73}" dt="2024-09-29T06:08:52.997" v="56" actId="478"/>
          <ac:spMkLst>
            <pc:docMk/>
            <pc:sldMk cId="1637256743" sldId="657"/>
            <ac:spMk id="14" creationId="{00BD6368-6F62-3961-6F53-D7359FDF1E2C}"/>
          </ac:spMkLst>
        </pc:spChg>
        <pc:spChg chg="del">
          <ac:chgData name="Yoel Kortick" userId="167978f5-7f40-4909-85d5-d4149554ad4e" providerId="ADAL" clId="{1CAA62D3-70E1-427A-8BF1-079C3C7D4D73}" dt="2024-09-29T06:08:47.054" v="52" actId="478"/>
          <ac:spMkLst>
            <pc:docMk/>
            <pc:sldMk cId="1637256743" sldId="657"/>
            <ac:spMk id="15" creationId="{0D54D6A3-FE29-69E2-E1E8-B43FB890AFF6}"/>
          </ac:spMkLst>
        </pc:spChg>
        <pc:spChg chg="del">
          <ac:chgData name="Yoel Kortick" userId="167978f5-7f40-4909-85d5-d4149554ad4e" providerId="ADAL" clId="{1CAA62D3-70E1-427A-8BF1-079C3C7D4D73}" dt="2024-09-29T06:08:49.685" v="54" actId="478"/>
          <ac:spMkLst>
            <pc:docMk/>
            <pc:sldMk cId="1637256743" sldId="657"/>
            <ac:spMk id="16" creationId="{D0CA0910-4360-FF9A-D0C6-C2023087CB03}"/>
          </ac:spMkLst>
        </pc:spChg>
        <pc:spChg chg="del">
          <ac:chgData name="Yoel Kortick" userId="167978f5-7f40-4909-85d5-d4149554ad4e" providerId="ADAL" clId="{1CAA62D3-70E1-427A-8BF1-079C3C7D4D73}" dt="2024-09-29T06:08:51.093" v="55" actId="478"/>
          <ac:spMkLst>
            <pc:docMk/>
            <pc:sldMk cId="1637256743" sldId="657"/>
            <ac:spMk id="17" creationId="{FDC9DF66-F8BE-AF3A-211B-EF64CAA732FB}"/>
          </ac:spMkLst>
        </pc:spChg>
      </pc:sldChg>
      <pc:sldChg chg="modSp add mod setBg">
        <pc:chgData name="Yoel Kortick" userId="167978f5-7f40-4909-85d5-d4149554ad4e" providerId="ADAL" clId="{1CAA62D3-70E1-427A-8BF1-079C3C7D4D73}" dt="2024-09-29T06:18:06.392" v="610" actId="6549"/>
        <pc:sldMkLst>
          <pc:docMk/>
          <pc:sldMk cId="430718176" sldId="658"/>
        </pc:sldMkLst>
        <pc:spChg chg="mod">
          <ac:chgData name="Yoel Kortick" userId="167978f5-7f40-4909-85d5-d4149554ad4e" providerId="ADAL" clId="{1CAA62D3-70E1-427A-8BF1-079C3C7D4D73}" dt="2024-09-29T06:18:06.392" v="610" actId="6549"/>
          <ac:spMkLst>
            <pc:docMk/>
            <pc:sldMk cId="430718176" sldId="658"/>
            <ac:spMk id="16" creationId="{23C732E4-9340-8242-F658-2E8AD491C273}"/>
          </ac:spMkLst>
        </pc:spChg>
      </pc:sldChg>
      <pc:sldChg chg="addSp modSp add mod setBg">
        <pc:chgData name="Yoel Kortick" userId="167978f5-7f40-4909-85d5-d4149554ad4e" providerId="ADAL" clId="{1CAA62D3-70E1-427A-8BF1-079C3C7D4D73}" dt="2024-09-29T06:21:17.566" v="700" actId="14100"/>
        <pc:sldMkLst>
          <pc:docMk/>
          <pc:sldMk cId="2361624102" sldId="659"/>
        </pc:sldMkLst>
        <pc:spChg chg="add mod">
          <ac:chgData name="Yoel Kortick" userId="167978f5-7f40-4909-85d5-d4149554ad4e" providerId="ADAL" clId="{1CAA62D3-70E1-427A-8BF1-079C3C7D4D73}" dt="2024-09-29T06:21:09.792" v="698"/>
          <ac:spMkLst>
            <pc:docMk/>
            <pc:sldMk cId="2361624102" sldId="659"/>
            <ac:spMk id="4" creationId="{640356D4-9EC2-30BB-EE8D-34C061882994}"/>
          </ac:spMkLst>
        </pc:spChg>
        <pc:spChg chg="add mod">
          <ac:chgData name="Yoel Kortick" userId="167978f5-7f40-4909-85d5-d4149554ad4e" providerId="ADAL" clId="{1CAA62D3-70E1-427A-8BF1-079C3C7D4D73}" dt="2024-09-29T06:21:17.566" v="700" actId="14100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0:13.851" v="688" actId="654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8:22.434" v="618" actId="20577"/>
          <ac:spMkLst>
            <pc:docMk/>
            <pc:sldMk cId="2361624102" sldId="659"/>
            <ac:spMk id="10" creationId="{4C5297D4-1A90-BA7E-1EA2-3486955EA032}"/>
          </ac:spMkLst>
        </pc:spChg>
        <pc:picChg chg="add mod">
          <ac:chgData name="Yoel Kortick" userId="167978f5-7f40-4909-85d5-d4149554ad4e" providerId="ADAL" clId="{1CAA62D3-70E1-427A-8BF1-079C3C7D4D73}" dt="2024-09-29T06:20:20.238" v="689" actId="20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6:44.402" v="2741" actId="20577"/>
        <pc:sldMkLst>
          <pc:docMk/>
          <pc:sldMk cId="2713070438" sldId="660"/>
        </pc:sldMkLst>
        <pc:spChg chg="mod">
          <ac:chgData name="Yoel Kortick" userId="167978f5-7f40-4909-85d5-d4149554ad4e" providerId="ADAL" clId="{1CAA62D3-70E1-427A-8BF1-079C3C7D4D73}" dt="2024-09-29T06:27:36.581" v="960" actId="1076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27:50.937" v="962" actId="1076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6:44.402" v="2741" actId="20577"/>
          <ac:spMkLst>
            <pc:docMk/>
            <pc:sldMk cId="2713070438" sldId="660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27:39.533" v="961" actId="1076"/>
          <ac:spMkLst>
            <pc:docMk/>
            <pc:sldMk cId="2713070438" sldId="660"/>
            <ac:spMk id="11" creationId="{23A926F9-CA64-5CAA-9A04-3909949D8390}"/>
          </ac:spMkLst>
        </pc:spChg>
        <pc:picChg chg="del">
          <ac:chgData name="Yoel Kortick" userId="167978f5-7f40-4909-85d5-d4149554ad4e" providerId="ADAL" clId="{1CAA62D3-70E1-427A-8BF1-079C3C7D4D73}" dt="2024-09-29T06:22:24.806" v="723" actId="478"/>
          <ac:picMkLst>
            <pc:docMk/>
            <pc:sldMk cId="2713070438" sldId="660"/>
            <ac:picMk id="3" creationId="{43E02D29-D998-CFA8-B428-AB8FA228BF2D}"/>
          </ac:picMkLst>
        </pc:picChg>
        <pc:picChg chg="add del ord">
          <ac:chgData name="Yoel Kortick" userId="167978f5-7f40-4909-85d5-d4149554ad4e" providerId="ADAL" clId="{1CAA62D3-70E1-427A-8BF1-079C3C7D4D73}" dt="2024-09-29T06:26:52.638" v="954" actId="478"/>
          <ac:picMkLst>
            <pc:docMk/>
            <pc:sldMk cId="2713070438" sldId="660"/>
            <ac:picMk id="6" creationId="{09E52DBE-6BB0-4280-755F-43DFCC9B4EF8}"/>
          </ac:picMkLst>
        </pc:picChg>
        <pc:picChg chg="add del">
          <ac:chgData name="Yoel Kortick" userId="167978f5-7f40-4909-85d5-d4149554ad4e" providerId="ADAL" clId="{1CAA62D3-70E1-427A-8BF1-079C3C7D4D73}" dt="2024-09-29T06:26:55.904" v="956" actId="22"/>
          <ac:picMkLst>
            <pc:docMk/>
            <pc:sldMk cId="2713070438" sldId="660"/>
            <ac:picMk id="13" creationId="{2103575B-4440-01D9-9FF1-C77744A1D964}"/>
          </ac:picMkLst>
        </pc:picChg>
        <pc:picChg chg="add mod ord">
          <ac:chgData name="Yoel Kortick" userId="167978f5-7f40-4909-85d5-d4149554ad4e" providerId="ADAL" clId="{1CAA62D3-70E1-427A-8BF1-079C3C7D4D73}" dt="2024-09-29T06:28:09.675" v="992" actId="20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7:06.413" v="2742" actId="11529"/>
        <pc:sldMkLst>
          <pc:docMk/>
          <pc:sldMk cId="4080373386" sldId="661"/>
        </pc:sldMkLst>
        <pc:spChg chg="del">
          <ac:chgData name="Yoel Kortick" userId="167978f5-7f40-4909-85d5-d4149554ad4e" providerId="ADAL" clId="{1CAA62D3-70E1-427A-8BF1-079C3C7D4D73}" dt="2024-09-29T06:25:29.374" v="948" actId="478"/>
          <ac:spMkLst>
            <pc:docMk/>
            <pc:sldMk cId="4080373386" sldId="661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38:04.895" v="1335" actId="1036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5:13.671" v="934" actId="313"/>
          <ac:spMkLst>
            <pc:docMk/>
            <pc:sldMk cId="4080373386" sldId="661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25:28.534" v="947" actId="478"/>
          <ac:spMkLst>
            <pc:docMk/>
            <pc:sldMk cId="4080373386" sldId="661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2" creationId="{6EE12FF7-4FCC-F87F-12EC-91A71F21F57A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3" creationId="{8E9661FD-CD5D-4ADC-F620-143800FC1F33}"/>
          </ac:spMkLst>
        </pc:spChg>
        <pc:picChg chg="add mod ord">
          <ac:chgData name="Yoel Kortick" userId="167978f5-7f40-4909-85d5-d4149554ad4e" providerId="ADAL" clId="{1CAA62D3-70E1-427A-8BF1-079C3C7D4D73}" dt="2024-09-29T06:38:15.241" v="1336" actId="167"/>
          <ac:picMkLst>
            <pc:docMk/>
            <pc:sldMk cId="4080373386" sldId="661"/>
            <ac:picMk id="3" creationId="{898F1749-DC9E-E56F-E228-0682B8F52B3A}"/>
          </ac:picMkLst>
        </pc:picChg>
        <pc:picChg chg="del">
          <ac:chgData name="Yoel Kortick" userId="167978f5-7f40-4909-85d5-d4149554ad4e" providerId="ADAL" clId="{1CAA62D3-70E1-427A-8BF1-079C3C7D4D73}" dt="2024-09-29T06:25:14.963" v="935" actId="478"/>
          <ac:picMkLst>
            <pc:docMk/>
            <pc:sldMk cId="4080373386" sldId="661"/>
            <ac:picMk id="6" creationId="{09E52DBE-6BB0-4280-755F-43DFCC9B4EF8}"/>
          </ac:picMkLst>
        </pc:picChg>
        <pc:cxnChg chg="add">
          <ac:chgData name="Yoel Kortick" userId="167978f5-7f40-4909-85d5-d4149554ad4e" providerId="ADAL" clId="{1CAA62D3-70E1-427A-8BF1-079C3C7D4D73}" dt="2024-09-29T07:07:06.413" v="2742" actId="11529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add del mod">
        <pc:chgData name="Yoel Kortick" userId="167978f5-7f40-4909-85d5-d4149554ad4e" providerId="ADAL" clId="{1CAA62D3-70E1-427A-8BF1-079C3C7D4D73}" dt="2024-09-29T06:28:21.466" v="993" actId="47"/>
        <pc:sldMkLst>
          <pc:docMk/>
          <pc:sldMk cId="2853189166" sldId="662"/>
        </pc:sldMkLst>
        <pc:spChg chg="mod">
          <ac:chgData name="Yoel Kortick" userId="167978f5-7f40-4909-85d5-d4149554ad4e" providerId="ADAL" clId="{1CAA62D3-70E1-427A-8BF1-079C3C7D4D73}" dt="2024-09-29T06:25:51.375" v="953" actId="20577"/>
          <ac:spMkLst>
            <pc:docMk/>
            <pc:sldMk cId="2853189166" sldId="662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1CAA62D3-70E1-427A-8BF1-079C3C7D4D73}" dt="2024-09-29T07:42:25.671" v="3482" actId="11529"/>
        <pc:sldMkLst>
          <pc:docMk/>
          <pc:sldMk cId="3899228947" sldId="662"/>
        </pc:sldMkLst>
        <pc:spChg chg="add mod">
          <ac:chgData name="Yoel Kortick" userId="167978f5-7f40-4909-85d5-d4149554ad4e" providerId="ADAL" clId="{1CAA62D3-70E1-427A-8BF1-079C3C7D4D73}" dt="2024-09-29T07:41:39.761" v="3421" actId="14100"/>
          <ac:spMkLst>
            <pc:docMk/>
            <pc:sldMk cId="3899228947" sldId="662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2:20.763" v="3481" actId="1035"/>
          <ac:spMkLst>
            <pc:docMk/>
            <pc:sldMk cId="3899228947" sldId="66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2:14.932" v="3475" actId="20577"/>
          <ac:spMkLst>
            <pc:docMk/>
            <pc:sldMk cId="3899228947" sldId="662"/>
            <ac:spMk id="8" creationId="{92183EF9-51F4-164B-34E1-75563D773806}"/>
          </ac:spMkLst>
        </pc:spChg>
        <pc:picChg chg="add del mod ord">
          <ac:chgData name="Yoel Kortick" userId="167978f5-7f40-4909-85d5-d4149554ad4e" providerId="ADAL" clId="{1CAA62D3-70E1-427A-8BF1-079C3C7D4D73}" dt="2024-09-29T06:41:09.126" v="1434" actId="478"/>
          <ac:picMkLst>
            <pc:docMk/>
            <pc:sldMk cId="3899228947" sldId="662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6:41:22.302" v="1463" actId="208"/>
          <ac:picMkLst>
            <pc:docMk/>
            <pc:sldMk cId="3899228947" sldId="662"/>
            <ac:picMk id="12" creationId="{1943EB68-E0A7-3D31-C883-9C2971D981D2}"/>
          </ac:picMkLst>
        </pc:picChg>
        <pc:picChg chg="del">
          <ac:chgData name="Yoel Kortick" userId="167978f5-7f40-4909-85d5-d4149554ad4e" providerId="ADAL" clId="{1CAA62D3-70E1-427A-8BF1-079C3C7D4D73}" dt="2024-09-29T06:29:08.599" v="1004" actId="478"/>
          <ac:picMkLst>
            <pc:docMk/>
            <pc:sldMk cId="3899228947" sldId="662"/>
            <ac:picMk id="15" creationId="{840A763F-F539-4D0C-48EB-86989C6D9662}"/>
          </ac:picMkLst>
        </pc:picChg>
        <pc:cxnChg chg="add">
          <ac:chgData name="Yoel Kortick" userId="167978f5-7f40-4909-85d5-d4149554ad4e" providerId="ADAL" clId="{1CAA62D3-70E1-427A-8BF1-079C3C7D4D73}" dt="2024-09-29T07:42:25.671" v="3482" actId="11529"/>
          <ac:cxnSpMkLst>
            <pc:docMk/>
            <pc:sldMk cId="3899228947" sldId="662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7:01.532" v="3617" actId="20577"/>
        <pc:sldMkLst>
          <pc:docMk/>
          <pc:sldMk cId="36023688" sldId="663"/>
        </pc:sldMkLst>
        <pc:spChg chg="mod">
          <ac:chgData name="Yoel Kortick" userId="167978f5-7f40-4909-85d5-d4149554ad4e" providerId="ADAL" clId="{1CAA62D3-70E1-427A-8BF1-079C3C7D4D73}" dt="2024-09-29T07:46:53.248" v="3615" actId="1037"/>
          <ac:spMkLst>
            <pc:docMk/>
            <pc:sldMk cId="36023688" sldId="663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6" creationId="{763DF92C-B4A3-89FC-FE02-F04860FCD06C}"/>
          </ac:spMkLst>
        </pc:spChg>
        <pc:spChg chg="mod">
          <ac:chgData name="Yoel Kortick" userId="167978f5-7f40-4909-85d5-d4149554ad4e" providerId="ADAL" clId="{1CAA62D3-70E1-427A-8BF1-079C3C7D4D73}" dt="2024-09-29T07:47:01.532" v="3617" actId="20577"/>
          <ac:spMkLst>
            <pc:docMk/>
            <pc:sldMk cId="36023688" sldId="663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11" creationId="{9C87736C-9C71-63FC-91B5-EC11DF823779}"/>
          </ac:spMkLst>
        </pc:spChg>
        <pc:picChg chg="add mod ord">
          <ac:chgData name="Yoel Kortick" userId="167978f5-7f40-4909-85d5-d4149554ad4e" providerId="ADAL" clId="{1CAA62D3-70E1-427A-8BF1-079C3C7D4D73}" dt="2024-09-29T07:46:56.542" v="3616" actId="208"/>
          <ac:picMkLst>
            <pc:docMk/>
            <pc:sldMk cId="36023688" sldId="663"/>
            <ac:picMk id="3" creationId="{21CC1E82-9DBF-3DC2-1F33-B4F87738FEB7}"/>
          </ac:picMkLst>
        </pc:picChg>
        <pc:picChg chg="del">
          <ac:chgData name="Yoel Kortick" userId="167978f5-7f40-4909-85d5-d4149554ad4e" providerId="ADAL" clId="{1CAA62D3-70E1-427A-8BF1-079C3C7D4D73}" dt="2024-09-29T06:30:45.351" v="1043" actId="478"/>
          <ac:picMkLst>
            <pc:docMk/>
            <pc:sldMk cId="36023688" sldId="663"/>
            <ac:picMk id="3" creationId="{898F1749-DC9E-E56F-E228-0682B8F52B3A}"/>
          </ac:picMkLst>
        </pc:picChg>
        <pc:picChg chg="add del mod ord">
          <ac:chgData name="Yoel Kortick" userId="167978f5-7f40-4909-85d5-d4149554ad4e" providerId="ADAL" clId="{1CAA62D3-70E1-427A-8BF1-079C3C7D4D73}" dt="2024-09-29T06:41:28.694" v="1464" actId="478"/>
          <ac:picMkLst>
            <pc:docMk/>
            <pc:sldMk cId="36023688" sldId="663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6:36.339" v="3585" actId="478"/>
          <ac:picMkLst>
            <pc:docMk/>
            <pc:sldMk cId="36023688" sldId="663"/>
            <ac:picMk id="13" creationId="{DFD191FA-8FB7-1F81-C976-C1DB668076E2}"/>
          </ac:picMkLst>
        </pc:picChg>
        <pc:cxnChg chg="add mod">
          <ac:chgData name="Yoel Kortick" userId="167978f5-7f40-4909-85d5-d4149554ad4e" providerId="ADAL" clId="{1CAA62D3-70E1-427A-8BF1-079C3C7D4D73}" dt="2024-09-29T07:46:53.248" v="3615" actId="1037"/>
          <ac:cxnSpMkLst>
            <pc:docMk/>
            <pc:sldMk cId="36023688" sldId="663"/>
            <ac:cxnSpMk id="14" creationId="{3FECD51A-D26C-5FA0-ADF3-2D41201EEB24}"/>
          </ac:cxnSpMkLst>
        </pc:cxnChg>
      </pc:sldChg>
      <pc:sldChg chg="add del">
        <pc:chgData name="Yoel Kortick" userId="167978f5-7f40-4909-85d5-d4149554ad4e" providerId="ADAL" clId="{1CAA62D3-70E1-427A-8BF1-079C3C7D4D73}" dt="2024-09-29T06:28:22.177" v="994" actId="47"/>
        <pc:sldMkLst>
          <pc:docMk/>
          <pc:sldMk cId="1591922912" sldId="663"/>
        </pc:sldMkLst>
      </pc:sldChg>
      <pc:sldChg chg="addSp delSp modSp add mod">
        <pc:chgData name="Yoel Kortick" userId="167978f5-7f40-4909-85d5-d4149554ad4e" providerId="ADAL" clId="{1CAA62D3-70E1-427A-8BF1-079C3C7D4D73}" dt="2024-09-29T07:48:22.722" v="3648" actId="14100"/>
        <pc:sldMkLst>
          <pc:docMk/>
          <pc:sldMk cId="485271240" sldId="664"/>
        </pc:sldMkLst>
        <pc:spChg chg="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48:22.722" v="3648" actId="14100"/>
          <ac:spMkLst>
            <pc:docMk/>
            <pc:sldMk cId="485271240" sldId="664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2:41.048" v="1164" actId="20577"/>
          <ac:spMkLst>
            <pc:docMk/>
            <pc:sldMk cId="485271240" sldId="664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11" creationId="{A46E1A08-4E94-502B-6C90-2D0363957BEE}"/>
          </ac:spMkLst>
        </pc:spChg>
        <pc:picChg chg="add mod ord">
          <ac:chgData name="Yoel Kortick" userId="167978f5-7f40-4909-85d5-d4149554ad4e" providerId="ADAL" clId="{1CAA62D3-70E1-427A-8BF1-079C3C7D4D73}" dt="2024-09-29T07:48:20.597" v="3647" actId="208"/>
          <ac:picMkLst>
            <pc:docMk/>
            <pc:sldMk cId="485271240" sldId="664"/>
            <ac:picMk id="3" creationId="{418772EF-318B-3D8E-9A7E-3CD098E80187}"/>
          </ac:picMkLst>
        </pc:picChg>
        <pc:picChg chg="add del mod ord">
          <ac:chgData name="Yoel Kortick" userId="167978f5-7f40-4909-85d5-d4149554ad4e" providerId="ADAL" clId="{1CAA62D3-70E1-427A-8BF1-079C3C7D4D73}" dt="2024-09-29T06:43:09.199" v="1500" actId="478"/>
          <ac:picMkLst>
            <pc:docMk/>
            <pc:sldMk cId="485271240" sldId="664"/>
            <ac:picMk id="3" creationId="{5CC5435A-0FD9-B079-2538-DC6333ECE8F2}"/>
          </ac:picMkLst>
        </pc:picChg>
        <pc:picChg chg="del">
          <ac:chgData name="Yoel Kortick" userId="167978f5-7f40-4909-85d5-d4149554ad4e" providerId="ADAL" clId="{1CAA62D3-70E1-427A-8BF1-079C3C7D4D73}" dt="2024-09-29T06:32:01.375" v="1101" actId="478"/>
          <ac:picMkLst>
            <pc:docMk/>
            <pc:sldMk cId="485271240" sldId="664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7:54.435" v="3618" actId="478"/>
          <ac:picMkLst>
            <pc:docMk/>
            <pc:sldMk cId="485271240" sldId="664"/>
            <ac:picMk id="13" creationId="{C437C43D-4226-FFAC-30A9-BD9A6F3B816A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8:57.661" v="3656" actId="208"/>
        <pc:sldMkLst>
          <pc:docMk/>
          <pc:sldMk cId="2522504581" sldId="665"/>
        </pc:sldMkLst>
        <pc:spChg chg="mod">
          <ac:chgData name="Yoel Kortick" userId="167978f5-7f40-4909-85d5-d4149554ad4e" providerId="ADAL" clId="{1CAA62D3-70E1-427A-8BF1-079C3C7D4D73}" dt="2024-09-29T06:37:21.054" v="1305" actId="1076"/>
          <ac:spMkLst>
            <pc:docMk/>
            <pc:sldMk cId="2522504581" sldId="665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6:37:08.183" v="1299" actId="478"/>
          <ac:spMkLst>
            <pc:docMk/>
            <pc:sldMk cId="2522504581" sldId="665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34:02.112" v="1189" actId="20577"/>
          <ac:spMkLst>
            <pc:docMk/>
            <pc:sldMk cId="2522504581" sldId="665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8:53.577" v="3654" actId="14100"/>
          <ac:spMkLst>
            <pc:docMk/>
            <pc:sldMk cId="2522504581" sldId="665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7:48:56.218" v="3655" actId="1076"/>
          <ac:spMkLst>
            <pc:docMk/>
            <pc:sldMk cId="2522504581" sldId="665"/>
            <ac:spMk id="12" creationId="{FF23FBDC-8690-4FEF-033B-FCFE99491FF8}"/>
          </ac:spMkLst>
        </pc:spChg>
        <pc:picChg chg="del">
          <ac:chgData name="Yoel Kortick" userId="167978f5-7f40-4909-85d5-d4149554ad4e" providerId="ADAL" clId="{1CAA62D3-70E1-427A-8BF1-079C3C7D4D73}" dt="2024-09-29T06:34:16.367" v="1190" actId="478"/>
          <ac:picMkLst>
            <pc:docMk/>
            <pc:sldMk cId="2522504581" sldId="665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7:48:57.661" v="3656" actId="208"/>
          <ac:picMkLst>
            <pc:docMk/>
            <pc:sldMk cId="2522504581" sldId="665"/>
            <ac:picMk id="3" creationId="{F760F91E-4BA1-3580-312F-D4ACEF0BA540}"/>
          </ac:picMkLst>
        </pc:picChg>
        <pc:picChg chg="add del mod ord">
          <ac:chgData name="Yoel Kortick" userId="167978f5-7f40-4909-85d5-d4149554ad4e" providerId="ADAL" clId="{1CAA62D3-70E1-427A-8BF1-079C3C7D4D73}" dt="2024-09-29T06:43:54.752" v="1508" actId="478"/>
          <ac:picMkLst>
            <pc:docMk/>
            <pc:sldMk cId="2522504581" sldId="665"/>
            <ac:picMk id="6" creationId="{56093DA8-9C5B-3016-32B4-9193DC4B82FA}"/>
          </ac:picMkLst>
        </pc:picChg>
        <pc:picChg chg="add del mod ord">
          <ac:chgData name="Yoel Kortick" userId="167978f5-7f40-4909-85d5-d4149554ad4e" providerId="ADAL" clId="{1CAA62D3-70E1-427A-8BF1-079C3C7D4D73}" dt="2024-09-29T07:48:43.403" v="3649" actId="478"/>
          <ac:picMkLst>
            <pc:docMk/>
            <pc:sldMk cId="2522504581" sldId="665"/>
            <ac:picMk id="14" creationId="{413285F9-3007-A5BB-18CF-8D7183D497DF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0:22.499" v="3697" actId="1035"/>
        <pc:sldMkLst>
          <pc:docMk/>
          <pc:sldMk cId="3942703660" sldId="666"/>
        </pc:sldMkLst>
        <pc:spChg chg="mod">
          <ac:chgData name="Yoel Kortick" userId="167978f5-7f40-4909-85d5-d4149554ad4e" providerId="ADAL" clId="{1CAA62D3-70E1-427A-8BF1-079C3C7D4D73}" dt="2024-09-29T07:50:08.875" v="3664" actId="1076"/>
          <ac:spMkLst>
            <pc:docMk/>
            <pc:sldMk cId="3942703660" sldId="666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6" creationId="{407C20A6-92E6-0C17-5572-F524B4B6B925}"/>
          </ac:spMkLst>
        </pc:spChg>
        <pc:spChg chg="mod">
          <ac:chgData name="Yoel Kortick" userId="167978f5-7f40-4909-85d5-d4149554ad4e" providerId="ADAL" clId="{1CAA62D3-70E1-427A-8BF1-079C3C7D4D73}" dt="2024-09-29T06:44:44.562" v="1541" actId="20577"/>
          <ac:spMkLst>
            <pc:docMk/>
            <pc:sldMk cId="3942703660" sldId="66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11" creationId="{1342E20F-A945-A1E6-320B-57A544955978}"/>
          </ac:spMkLst>
        </pc:spChg>
        <pc:picChg chg="add del mod ord">
          <ac:chgData name="Yoel Kortick" userId="167978f5-7f40-4909-85d5-d4149554ad4e" providerId="ADAL" clId="{1CAA62D3-70E1-427A-8BF1-079C3C7D4D73}" dt="2024-09-29T06:44:47.568" v="1542" actId="478"/>
          <ac:picMkLst>
            <pc:docMk/>
            <pc:sldMk cId="3942703660" sldId="666"/>
            <ac:picMk id="3" creationId="{4F4A93C2-5E52-5732-DFB6-5E58057BF1A4}"/>
          </ac:picMkLst>
        </pc:picChg>
        <pc:picChg chg="add mod ord">
          <ac:chgData name="Yoel Kortick" userId="167978f5-7f40-4909-85d5-d4149554ad4e" providerId="ADAL" clId="{1CAA62D3-70E1-427A-8BF1-079C3C7D4D73}" dt="2024-09-29T07:50:00.438" v="3663" actId="167"/>
          <ac:picMkLst>
            <pc:docMk/>
            <pc:sldMk cId="3942703660" sldId="666"/>
            <ac:picMk id="3" creationId="{AB347123-266E-E712-417B-CB9C44D9E633}"/>
          </ac:picMkLst>
        </pc:picChg>
        <pc:picChg chg="del">
          <ac:chgData name="Yoel Kortick" userId="167978f5-7f40-4909-85d5-d4149554ad4e" providerId="ADAL" clId="{1CAA62D3-70E1-427A-8BF1-079C3C7D4D73}" dt="2024-09-29T06:35:43.238" v="1261" actId="478"/>
          <ac:picMkLst>
            <pc:docMk/>
            <pc:sldMk cId="3942703660" sldId="666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9:53.003" v="3657" actId="478"/>
          <ac:picMkLst>
            <pc:docMk/>
            <pc:sldMk cId="3942703660" sldId="666"/>
            <ac:picMk id="13" creationId="{56159A0B-1FB2-A66C-61F4-9C65675CDE75}"/>
          </ac:picMkLst>
        </pc:picChg>
        <pc:cxnChg chg="add mod">
          <ac:chgData name="Yoel Kortick" userId="167978f5-7f40-4909-85d5-d4149554ad4e" providerId="ADAL" clId="{1CAA62D3-70E1-427A-8BF1-079C3C7D4D73}" dt="2024-09-29T07:50:08.875" v="3664" actId="1076"/>
          <ac:cxnSpMkLst>
            <pc:docMk/>
            <pc:sldMk cId="3942703660" sldId="666"/>
            <ac:cxnSpMk id="14" creationId="{290C1AEC-9DD2-994D-CF67-18AFAC2CAC9F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0:40.973" v="3700" actId="208"/>
        <pc:sldMkLst>
          <pc:docMk/>
          <pc:sldMk cId="4182833070" sldId="667"/>
        </pc:sldMkLst>
        <pc:spChg chg="del">
          <ac:chgData name="Yoel Kortick" userId="167978f5-7f40-4909-85d5-d4149554ad4e" providerId="ADAL" clId="{1CAA62D3-70E1-427A-8BF1-079C3C7D4D73}" dt="2024-09-29T06:36:46.391" v="1291" actId="478"/>
          <ac:spMkLst>
            <pc:docMk/>
            <pc:sldMk cId="4182833070" sldId="667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39.886" v="1287" actId="478"/>
          <ac:spMkLst>
            <pc:docMk/>
            <pc:sldMk cId="4182833070" sldId="667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6:32.840" v="1285" actId="20577"/>
          <ac:spMkLst>
            <pc:docMk/>
            <pc:sldMk cId="4182833070" sldId="667"/>
            <ac:spMk id="8" creationId="{92183EF9-51F4-164B-34E1-75563D773806}"/>
          </ac:spMkLst>
        </pc:spChg>
        <pc:picChg chg="add mod">
          <ac:chgData name="Yoel Kortick" userId="167978f5-7f40-4909-85d5-d4149554ad4e" providerId="ADAL" clId="{1CAA62D3-70E1-427A-8BF1-079C3C7D4D73}" dt="2024-09-29T07:50:40.973" v="3700" actId="208"/>
          <ac:picMkLst>
            <pc:docMk/>
            <pc:sldMk cId="4182833070" sldId="667"/>
            <ac:picMk id="3" creationId="{0A0E5255-B9FE-AEDB-D857-E995D21DE435}"/>
          </ac:picMkLst>
        </pc:picChg>
        <pc:picChg chg="del">
          <ac:chgData name="Yoel Kortick" userId="167978f5-7f40-4909-85d5-d4149554ad4e" providerId="ADAL" clId="{1CAA62D3-70E1-427A-8BF1-079C3C7D4D73}" dt="2024-09-29T06:36:26.639" v="1268" actId="478"/>
          <ac:picMkLst>
            <pc:docMk/>
            <pc:sldMk cId="4182833070" sldId="667"/>
            <ac:picMk id="3" creationId="{5CC5435A-0FD9-B079-2538-DC6333ECE8F2}"/>
          </ac:picMkLst>
        </pc:picChg>
        <pc:picChg chg="add del mod ord">
          <ac:chgData name="Yoel Kortick" userId="167978f5-7f40-4909-85d5-d4149554ad4e" providerId="ADAL" clId="{1CAA62D3-70E1-427A-8BF1-079C3C7D4D73}" dt="2024-09-29T06:45:41.206" v="1567" actId="478"/>
          <ac:picMkLst>
            <pc:docMk/>
            <pc:sldMk cId="4182833070" sldId="667"/>
            <ac:picMk id="4" creationId="{415DDD93-EEA7-07E3-09E5-4F92BAC21A04}"/>
          </ac:picMkLst>
        </pc:picChg>
        <pc:picChg chg="add del mod">
          <ac:chgData name="Yoel Kortick" userId="167978f5-7f40-4909-85d5-d4149554ad4e" providerId="ADAL" clId="{1CAA62D3-70E1-427A-8BF1-079C3C7D4D73}" dt="2024-09-29T07:50:38.555" v="3698" actId="478"/>
          <ac:picMkLst>
            <pc:docMk/>
            <pc:sldMk cId="4182833070" sldId="667"/>
            <ac:picMk id="12" creationId="{A5821924-BE77-8EAF-8C25-9AFCE97F660C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8:01:40.111" v="3872" actId="11529"/>
        <pc:sldMkLst>
          <pc:docMk/>
          <pc:sldMk cId="4125856380" sldId="668"/>
        </pc:sldMkLst>
        <pc:spChg chg="del">
          <ac:chgData name="Yoel Kortick" userId="167978f5-7f40-4909-85d5-d4149554ad4e" providerId="ADAL" clId="{1CAA62D3-70E1-427A-8BF1-079C3C7D4D73}" dt="2024-09-29T06:36:17.871" v="1267" actId="478"/>
          <ac:spMkLst>
            <pc:docMk/>
            <pc:sldMk cId="4125856380" sldId="668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17.191" v="1266" actId="478"/>
          <ac:spMkLst>
            <pc:docMk/>
            <pc:sldMk cId="4125856380" sldId="668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47:10.191" v="1650" actId="313"/>
          <ac:spMkLst>
            <pc:docMk/>
            <pc:sldMk cId="4125856380" sldId="668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2:26.747" v="3728" actId="1035"/>
          <ac:spMkLst>
            <pc:docMk/>
            <pc:sldMk cId="4125856380" sldId="668"/>
            <ac:spMk id="11" creationId="{8FE22F36-BC3C-74D5-7231-49BD21FD35D0}"/>
          </ac:spMkLst>
        </pc:spChg>
        <pc:spChg chg="add">
          <ac:chgData name="Yoel Kortick" userId="167978f5-7f40-4909-85d5-d4149554ad4e" providerId="ADAL" clId="{1CAA62D3-70E1-427A-8BF1-079C3C7D4D73}" dt="2024-09-29T08:01:40.111" v="3872" actId="11529"/>
          <ac:spMkLst>
            <pc:docMk/>
            <pc:sldMk cId="4125856380" sldId="668"/>
            <ac:spMk id="12" creationId="{CE618C79-2DCB-98DD-5EC6-CEC89B37FF7E}"/>
          </ac:spMkLst>
        </pc:spChg>
        <pc:picChg chg="del">
          <ac:chgData name="Yoel Kortick" userId="167978f5-7f40-4909-85d5-d4149554ad4e" providerId="ADAL" clId="{1CAA62D3-70E1-427A-8BF1-079C3C7D4D73}" dt="2024-09-29T06:36:14.391" v="1265" actId="478"/>
          <ac:picMkLst>
            <pc:docMk/>
            <pc:sldMk cId="4125856380" sldId="668"/>
            <ac:picMk id="3" creationId="{5CC5435A-0FD9-B079-2538-DC6333ECE8F2}"/>
          </ac:picMkLst>
        </pc:picChg>
        <pc:picChg chg="add del mod">
          <ac:chgData name="Yoel Kortick" userId="167978f5-7f40-4909-85d5-d4149554ad4e" providerId="ADAL" clId="{1CAA62D3-70E1-427A-8BF1-079C3C7D4D73}" dt="2024-09-29T07:52:09.516" v="3705" actId="478"/>
          <ac:picMkLst>
            <pc:docMk/>
            <pc:sldMk cId="4125856380" sldId="668"/>
            <ac:picMk id="3" creationId="{E640F551-10AC-809B-768E-854FC0077943}"/>
          </ac:picMkLst>
        </pc:picChg>
        <pc:picChg chg="add del mod">
          <ac:chgData name="Yoel Kortick" userId="167978f5-7f40-4909-85d5-d4149554ad4e" providerId="ADAL" clId="{1CAA62D3-70E1-427A-8BF1-079C3C7D4D73}" dt="2024-09-29T07:51:07.044" v="3701" actId="478"/>
          <ac:picMkLst>
            <pc:docMk/>
            <pc:sldMk cId="4125856380" sldId="668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2:20.244" v="3711" actId="208"/>
          <ac:picMkLst>
            <pc:docMk/>
            <pc:sldMk cId="4125856380" sldId="668"/>
            <ac:picMk id="6" creationId="{E1356ADE-E0E6-77F3-08DF-C284AC58A716}"/>
          </ac:picMkLst>
        </pc:picChg>
        <pc:cxnChg chg="add mod">
          <ac:chgData name="Yoel Kortick" userId="167978f5-7f40-4909-85d5-d4149554ad4e" providerId="ADAL" clId="{1CAA62D3-70E1-427A-8BF1-079C3C7D4D73}" dt="2024-09-29T07:52:26.747" v="3728" actId="1035"/>
          <ac:cxnSpMkLst>
            <pc:docMk/>
            <pc:sldMk cId="4125856380" sldId="668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16.618" v="3736" actId="478"/>
        <pc:sldMkLst>
          <pc:docMk/>
          <pc:sldMk cId="358535453" sldId="669"/>
        </pc:sldMkLst>
        <pc:spChg chg="add mod">
          <ac:chgData name="Yoel Kortick" userId="167978f5-7f40-4909-85d5-d4149554ad4e" providerId="ADAL" clId="{1CAA62D3-70E1-427A-8BF1-079C3C7D4D73}" dt="2024-09-29T06:51:48.683" v="1860" actId="313"/>
          <ac:spMkLst>
            <pc:docMk/>
            <pc:sldMk cId="358535453" sldId="669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3:35.297" v="1900" actId="20577"/>
          <ac:spMkLst>
            <pc:docMk/>
            <pc:sldMk cId="358535453" sldId="669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3:15.892" v="3735" actId="478"/>
          <ac:spMkLst>
            <pc:docMk/>
            <pc:sldMk cId="358535453" sldId="669"/>
            <ac:spMk id="11" creationId="{8FE22F36-BC3C-74D5-7231-49BD21FD35D0}"/>
          </ac:spMkLst>
        </pc:spChg>
        <pc:picChg chg="add del mod">
          <ac:chgData name="Yoel Kortick" userId="167978f5-7f40-4909-85d5-d4149554ad4e" providerId="ADAL" clId="{1CAA62D3-70E1-427A-8BF1-079C3C7D4D73}" dt="2024-09-29T07:52:59.003" v="3729" actId="478"/>
          <ac:picMkLst>
            <pc:docMk/>
            <pc:sldMk cId="358535453" sldId="669"/>
            <ac:picMk id="3" creationId="{E164CE78-76FF-CEBE-2B51-5E33C56BA80D}"/>
          </ac:picMkLst>
        </pc:picChg>
        <pc:picChg chg="del">
          <ac:chgData name="Yoel Kortick" userId="167978f5-7f40-4909-85d5-d4149554ad4e" providerId="ADAL" clId="{1CAA62D3-70E1-427A-8BF1-079C3C7D4D73}" dt="2024-09-29T06:50:30.366" v="1783" actId="478"/>
          <ac:picMkLst>
            <pc:docMk/>
            <pc:sldMk cId="358535453" sldId="669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3:08.358" v="3734" actId="167"/>
          <ac:picMkLst>
            <pc:docMk/>
            <pc:sldMk cId="358535453" sldId="669"/>
            <ac:picMk id="4" creationId="{5CEBA31F-1CFC-41CE-BE69-3A2E2A942AA6}"/>
          </ac:picMkLst>
        </pc:picChg>
        <pc:cxnChg chg="add mod">
          <ac:chgData name="Yoel Kortick" userId="167978f5-7f40-4909-85d5-d4149554ad4e" providerId="ADAL" clId="{1CAA62D3-70E1-427A-8BF1-079C3C7D4D73}" dt="2024-09-29T06:51:55.864" v="1863" actId="14100"/>
          <ac:cxnSpMkLst>
            <pc:docMk/>
            <pc:sldMk cId="358535453" sldId="669"/>
            <ac:cxnSpMk id="6" creationId="{4A71A022-D705-7C0A-A07D-34722DE4CECD}"/>
          </ac:cxnSpMkLst>
        </pc:cxnChg>
        <pc:cxnChg chg="del">
          <ac:chgData name="Yoel Kortick" userId="167978f5-7f40-4909-85d5-d4149554ad4e" providerId="ADAL" clId="{1CAA62D3-70E1-427A-8BF1-079C3C7D4D73}" dt="2024-09-29T07:53:16.618" v="3736" actId="478"/>
          <ac:cxnSpMkLst>
            <pc:docMk/>
            <pc:sldMk cId="358535453" sldId="669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55.605" v="3785" actId="208"/>
        <pc:sldMkLst>
          <pc:docMk/>
          <pc:sldMk cId="2557931722" sldId="670"/>
        </pc:sldMkLst>
        <pc:spChg chg="add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2" creationId="{7B04FD3F-D959-3281-2D3B-EF9E68F6540E}"/>
          </ac:spMkLst>
        </pc:spChg>
        <pc:spChg chg="add del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4:40.994" v="1970" actId="313"/>
          <ac:spMkLst>
            <pc:docMk/>
            <pc:sldMk cId="2557931722" sldId="670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55:10.840" v="1975" actId="478"/>
          <ac:spMkLst>
            <pc:docMk/>
            <pc:sldMk cId="2557931722" sldId="670"/>
            <ac:spMk id="11" creationId="{8FE22F36-BC3C-74D5-7231-49BD21FD35D0}"/>
          </ac:spMkLst>
        </pc:spChg>
        <pc:picChg chg="add del ord">
          <ac:chgData name="Yoel Kortick" userId="167978f5-7f40-4909-85d5-d4149554ad4e" providerId="ADAL" clId="{1CAA62D3-70E1-427A-8BF1-079C3C7D4D73}" dt="2024-09-29T07:53:27.202" v="3737" actId="478"/>
          <ac:picMkLst>
            <pc:docMk/>
            <pc:sldMk cId="2557931722" sldId="670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7:53:55.605" v="3785" actId="208"/>
          <ac:picMkLst>
            <pc:docMk/>
            <pc:sldMk cId="2557931722" sldId="670"/>
            <ac:picMk id="6" creationId="{EB119DBB-93D5-4743-D7DE-47A93531B7C3}"/>
          </ac:picMkLst>
        </pc:picChg>
        <pc:cxnChg chg="del">
          <ac:chgData name="Yoel Kortick" userId="167978f5-7f40-4909-85d5-d4149554ad4e" providerId="ADAL" clId="{1CAA62D3-70E1-427A-8BF1-079C3C7D4D73}" dt="2024-09-29T06:54:54.433" v="1971" actId="478"/>
          <ac:cxnSpMkLst>
            <pc:docMk/>
            <pc:sldMk cId="2557931722" sldId="670"/>
            <ac:cxnSpMk id="6" creationId="{4A71A022-D705-7C0A-A07D-34722DE4CECD}"/>
          </ac:cxnSpMkLst>
        </pc:cxnChg>
        <pc:cxnChg chg="add mod">
          <ac:chgData name="Yoel Kortick" userId="167978f5-7f40-4909-85d5-d4149554ad4e" providerId="ADAL" clId="{1CAA62D3-70E1-427A-8BF1-079C3C7D4D73}" dt="2024-09-29T07:53:53.020" v="3784" actId="1038"/>
          <ac:cxnSpMkLst>
            <pc:docMk/>
            <pc:sldMk cId="2557931722" sldId="670"/>
            <ac:cxnSpMk id="12" creationId="{B979126D-B5B2-01B1-41E1-C5FC25933BB5}"/>
          </ac:cxnSpMkLst>
        </pc:cxnChg>
        <pc:cxnChg chg="del">
          <ac:chgData name="Yoel Kortick" userId="167978f5-7f40-4909-85d5-d4149554ad4e" providerId="ADAL" clId="{1CAA62D3-70E1-427A-8BF1-079C3C7D4D73}" dt="2024-09-29T06:55:11.800" v="1976" actId="478"/>
          <ac:cxnSpMkLst>
            <pc:docMk/>
            <pc:sldMk cId="2557931722" sldId="670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08:35.562" v="2752" actId="20577"/>
        <pc:sldMkLst>
          <pc:docMk/>
          <pc:sldMk cId="1349648569" sldId="671"/>
        </pc:sldMkLst>
        <pc:spChg chg="mod">
          <ac:chgData name="Yoel Kortick" userId="167978f5-7f40-4909-85d5-d4149554ad4e" providerId="ADAL" clId="{1CAA62D3-70E1-427A-8BF1-079C3C7D4D73}" dt="2024-09-29T06:58:17.623" v="2069" actId="14100"/>
          <ac:spMkLst>
            <pc:docMk/>
            <pc:sldMk cId="1349648569" sldId="671"/>
            <ac:spMk id="2" creationId="{7B04FD3F-D959-3281-2D3B-EF9E68F6540E}"/>
          </ac:spMkLst>
        </pc:spChg>
        <pc:spChg chg="del">
          <ac:chgData name="Yoel Kortick" userId="167978f5-7f40-4909-85d5-d4149554ad4e" providerId="ADAL" clId="{1CAA62D3-70E1-427A-8BF1-079C3C7D4D73}" dt="2024-09-29T06:58:32.327" v="2091" actId="478"/>
          <ac:spMkLst>
            <pc:docMk/>
            <pc:sldMk cId="1349648569" sldId="671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7:08:35.562" v="2752" actId="20577"/>
          <ac:spMkLst>
            <pc:docMk/>
            <pc:sldMk cId="1349648569" sldId="671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58:29.262" v="2090" actId="1037"/>
          <ac:spMkLst>
            <pc:docMk/>
            <pc:sldMk cId="1349648569" sldId="671"/>
            <ac:spMk id="11" creationId="{48F873EE-E510-DDA2-33FC-A59816636BC5}"/>
          </ac:spMkLst>
        </pc:spChg>
        <pc:picChg chg="del">
          <ac:chgData name="Yoel Kortick" userId="167978f5-7f40-4909-85d5-d4149554ad4e" providerId="ADAL" clId="{1CAA62D3-70E1-427A-8BF1-079C3C7D4D73}" dt="2024-09-29T06:58:11.800" v="2066" actId="478"/>
          <ac:picMkLst>
            <pc:docMk/>
            <pc:sldMk cId="1349648569" sldId="671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6:58:37.023" v="2094" actId="208"/>
          <ac:picMkLst>
            <pc:docMk/>
            <pc:sldMk cId="1349648569" sldId="671"/>
            <ac:picMk id="6" creationId="{23FE30FD-7DBA-EC95-5AF5-4363BB6A2156}"/>
          </ac:picMkLst>
        </pc:picChg>
        <pc:cxnChg chg="del">
          <ac:chgData name="Yoel Kortick" userId="167978f5-7f40-4909-85d5-d4149554ad4e" providerId="ADAL" clId="{1CAA62D3-70E1-427A-8BF1-079C3C7D4D73}" dt="2024-09-29T06:58:33.087" v="2092" actId="478"/>
          <ac:cxnSpMkLst>
            <pc:docMk/>
            <pc:sldMk cId="1349648569" sldId="671"/>
            <ac:cxnSpMk id="12" creationId="{B979126D-B5B2-01B1-41E1-C5FC25933BB5}"/>
          </ac:cxnSpMkLst>
        </pc:cxnChg>
      </pc:sldChg>
      <pc:sldChg chg="modSp add mod">
        <pc:chgData name="Yoel Kortick" userId="167978f5-7f40-4909-85d5-d4149554ad4e" providerId="ADAL" clId="{1CAA62D3-70E1-427A-8BF1-079C3C7D4D73}" dt="2024-09-29T06:59:38.223" v="2103" actId="20577"/>
        <pc:sldMkLst>
          <pc:docMk/>
          <pc:sldMk cId="1444690400" sldId="672"/>
        </pc:sldMkLst>
        <pc:spChg chg="mod">
          <ac:chgData name="Yoel Kortick" userId="167978f5-7f40-4909-85d5-d4149554ad4e" providerId="ADAL" clId="{1CAA62D3-70E1-427A-8BF1-079C3C7D4D73}" dt="2024-09-29T06:59:38.223" v="2103" actId="20577"/>
          <ac:spMkLst>
            <pc:docMk/>
            <pc:sldMk cId="1444690400" sldId="672"/>
            <ac:spMk id="16" creationId="{23C732E4-9340-8242-F658-2E8AD491C273}"/>
          </ac:spMkLst>
        </pc:spChg>
      </pc:sldChg>
      <pc:sldChg chg="delSp modSp add mod">
        <pc:chgData name="Yoel Kortick" userId="167978f5-7f40-4909-85d5-d4149554ad4e" providerId="ADAL" clId="{1CAA62D3-70E1-427A-8BF1-079C3C7D4D73}" dt="2024-09-29T07:01:12.858" v="2421" actId="313"/>
        <pc:sldMkLst>
          <pc:docMk/>
          <pc:sldMk cId="262480220" sldId="673"/>
        </pc:sldMkLst>
        <pc:spChg chg="del">
          <ac:chgData name="Yoel Kortick" userId="167978f5-7f40-4909-85d5-d4149554ad4e" providerId="ADAL" clId="{1CAA62D3-70E1-427A-8BF1-079C3C7D4D73}" dt="2024-09-29T07:00:56.016" v="2410" actId="478"/>
          <ac:spMkLst>
            <pc:docMk/>
            <pc:sldMk cId="262480220" sldId="673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7:00:57.520" v="2411" actId="478"/>
          <ac:spMkLst>
            <pc:docMk/>
            <pc:sldMk cId="262480220" sldId="673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1:12.858" v="2421" actId="313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01:06.874" v="2419" actId="20577"/>
          <ac:spMkLst>
            <pc:docMk/>
            <pc:sldMk cId="262480220" sldId="673"/>
            <ac:spMk id="10" creationId="{4C5297D4-1A90-BA7E-1EA2-3486955EA032}"/>
          </ac:spMkLst>
        </pc:spChg>
        <pc:picChg chg="del">
          <ac:chgData name="Yoel Kortick" userId="167978f5-7f40-4909-85d5-d4149554ad4e" providerId="ADAL" clId="{1CAA62D3-70E1-427A-8BF1-079C3C7D4D73}" dt="2024-09-29T06:59:41.376" v="2104" actId="478"/>
          <ac:picMkLst>
            <pc:docMk/>
            <pc:sldMk cId="262480220" sldId="673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6:49.098" v="3829" actId="14100"/>
        <pc:sldMkLst>
          <pc:docMk/>
          <pc:sldMk cId="951884392" sldId="674"/>
        </pc:sldMkLst>
        <pc:spChg chg="add mod">
          <ac:chgData name="Yoel Kortick" userId="167978f5-7f40-4909-85d5-d4149554ad4e" providerId="ADAL" clId="{1CAA62D3-70E1-427A-8BF1-079C3C7D4D73}" dt="2024-09-29T07:56:49.098" v="3829" actId="14100"/>
          <ac:spMkLst>
            <pc:docMk/>
            <pc:sldMk cId="951884392" sldId="674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2:13.464" v="2492" actId="20577"/>
          <ac:spMkLst>
            <pc:docMk/>
            <pc:sldMk cId="951884392" sldId="674"/>
            <ac:spMk id="8" creationId="{92183EF9-51F4-164B-34E1-75563D773806}"/>
          </ac:spMkLst>
        </pc:spChg>
        <pc:picChg chg="add del mod">
          <ac:chgData name="Yoel Kortick" userId="167978f5-7f40-4909-85d5-d4149554ad4e" providerId="ADAL" clId="{1CAA62D3-70E1-427A-8BF1-079C3C7D4D73}" dt="2024-09-29T07:56:33.165" v="3813" actId="478"/>
          <ac:picMkLst>
            <pc:docMk/>
            <pc:sldMk cId="951884392" sldId="674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56:46.818" v="3828" actId="208"/>
          <ac:picMkLst>
            <pc:docMk/>
            <pc:sldMk cId="951884392" sldId="674"/>
            <ac:picMk id="5" creationId="{49C0E95A-A1BB-A436-820B-D2634D9C3A02}"/>
          </ac:picMkLst>
        </pc:picChg>
        <pc:cxnChg chg="add mod">
          <ac:chgData name="Yoel Kortick" userId="167978f5-7f40-4909-85d5-d4149554ad4e" providerId="ADAL" clId="{1CAA62D3-70E1-427A-8BF1-079C3C7D4D73}" dt="2024-09-29T07:56:42.978" v="3826" actId="1038"/>
          <ac:cxnSpMkLst>
            <pc:docMk/>
            <pc:sldMk cId="951884392" sldId="674"/>
            <ac:cxnSpMk id="6" creationId="{8AC0B8E6-BDC9-F88B-8494-F3FA7123309B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10:51.914" v="2910" actId="20577"/>
        <pc:sldMkLst>
          <pc:docMk/>
          <pc:sldMk cId="3261647200" sldId="675"/>
        </pc:sldMkLst>
        <pc:spChg chg="mod">
          <ac:chgData name="Yoel Kortick" userId="167978f5-7f40-4909-85d5-d4149554ad4e" providerId="ADAL" clId="{1CAA62D3-70E1-427A-8BF1-079C3C7D4D73}" dt="2024-09-29T07:03:16.576" v="2558" actId="1036"/>
          <ac:spMkLst>
            <pc:docMk/>
            <pc:sldMk cId="3261647200" sldId="675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10:51.914" v="2910" actId="20577"/>
          <ac:spMkLst>
            <pc:docMk/>
            <pc:sldMk cId="3261647200" sldId="675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03:44.159" v="2578" actId="14100"/>
          <ac:spMkLst>
            <pc:docMk/>
            <pc:sldMk cId="3261647200" sldId="675"/>
            <ac:spMk id="12" creationId="{6CC6AABE-079C-7F58-0695-5DF62A02EA45}"/>
          </ac:spMkLst>
        </pc:spChg>
        <pc:spChg chg="add mod">
          <ac:chgData name="Yoel Kortick" userId="167978f5-7f40-4909-85d5-d4149554ad4e" providerId="ADAL" clId="{1CAA62D3-70E1-427A-8BF1-079C3C7D4D73}" dt="2024-09-29T07:04:11.640" v="2625" actId="14100"/>
          <ac:spMkLst>
            <pc:docMk/>
            <pc:sldMk cId="3261647200" sldId="675"/>
            <ac:spMk id="13" creationId="{745EF888-724C-EAF7-E479-1A7A73181F6F}"/>
          </ac:spMkLst>
        </pc:spChg>
        <pc:picChg chg="del">
          <ac:chgData name="Yoel Kortick" userId="167978f5-7f40-4909-85d5-d4149554ad4e" providerId="ADAL" clId="{1CAA62D3-70E1-427A-8BF1-079C3C7D4D73}" dt="2024-09-29T07:03:06.097" v="2549" actId="478"/>
          <ac:picMkLst>
            <pc:docMk/>
            <pc:sldMk cId="3261647200" sldId="675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05:21.407" v="2674" actId="208"/>
          <ac:picMkLst>
            <pc:docMk/>
            <pc:sldMk cId="3261647200" sldId="675"/>
            <ac:picMk id="5" creationId="{608919A5-A156-0DB7-3AF9-C56CBD8BA411}"/>
          </ac:picMkLst>
        </pc:picChg>
        <pc:cxnChg chg="mod">
          <ac:chgData name="Yoel Kortick" userId="167978f5-7f40-4909-85d5-d4149554ad4e" providerId="ADAL" clId="{1CAA62D3-70E1-427A-8BF1-079C3C7D4D73}" dt="2024-09-29T07:03:26.711" v="2562" actId="14100"/>
          <ac:cxnSpMkLst>
            <pc:docMk/>
            <pc:sldMk cId="3261647200" sldId="675"/>
            <ac:cxnSpMk id="6" creationId="{8AC0B8E6-BDC9-F88B-8494-F3FA7123309B}"/>
          </ac:cxnSpMkLst>
        </pc:cxnChg>
        <pc:cxnChg chg="add mod">
          <ac:chgData name="Yoel Kortick" userId="167978f5-7f40-4909-85d5-d4149554ad4e" providerId="ADAL" clId="{1CAA62D3-70E1-427A-8BF1-079C3C7D4D73}" dt="2024-09-29T07:03:55.470" v="2581" actId="14100"/>
          <ac:cxnSpMkLst>
            <pc:docMk/>
            <pc:sldMk cId="3261647200" sldId="675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9:28.605" v="3838" actId="208"/>
        <pc:sldMkLst>
          <pc:docMk/>
          <pc:sldMk cId="3640054145" sldId="676"/>
        </pc:sldMkLst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5:13.468" v="2672" actId="313"/>
          <ac:spMkLst>
            <pc:docMk/>
            <pc:sldMk cId="3640054145" sldId="67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9:26.218" v="3837" actId="1037"/>
          <ac:spMkLst>
            <pc:docMk/>
            <pc:sldMk cId="3640054145" sldId="676"/>
            <ac:spMk id="11" creationId="{1E61EBBF-CCFD-6F60-1A5E-B50AF9AAD92A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2" creationId="{6CC6AABE-079C-7F58-0695-5DF62A02EA45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3" creationId="{745EF888-724C-EAF7-E479-1A7A73181F6F}"/>
          </ac:spMkLst>
        </pc:spChg>
        <pc:picChg chg="add del mod">
          <ac:chgData name="Yoel Kortick" userId="167978f5-7f40-4909-85d5-d4149554ad4e" providerId="ADAL" clId="{1CAA62D3-70E1-427A-8BF1-079C3C7D4D73}" dt="2024-09-29T07:59:07.098" v="3830" actId="478"/>
          <ac:picMkLst>
            <pc:docMk/>
            <pc:sldMk cId="3640054145" sldId="676"/>
            <ac:picMk id="3" creationId="{FDB6500A-30E7-61DF-E1F2-8C141D092EF6}"/>
          </ac:picMkLst>
        </pc:picChg>
        <pc:picChg chg="add mod ord">
          <ac:chgData name="Yoel Kortick" userId="167978f5-7f40-4909-85d5-d4149554ad4e" providerId="ADAL" clId="{1CAA62D3-70E1-427A-8BF1-079C3C7D4D73}" dt="2024-09-29T07:59:28.605" v="3838" actId="208"/>
          <ac:picMkLst>
            <pc:docMk/>
            <pc:sldMk cId="3640054145" sldId="676"/>
            <ac:picMk id="4" creationId="{75E49F4F-9598-6BEC-DB5B-E20A4D89B538}"/>
          </ac:picMkLst>
        </pc:picChg>
        <pc:picChg chg="del">
          <ac:chgData name="Yoel Kortick" userId="167978f5-7f40-4909-85d5-d4149554ad4e" providerId="ADAL" clId="{1CAA62D3-70E1-427A-8BF1-079C3C7D4D73}" dt="2024-09-29T07:05:18.321" v="2673" actId="478"/>
          <ac:picMkLst>
            <pc:docMk/>
            <pc:sldMk cId="3640054145" sldId="676"/>
            <ac:picMk id="5" creationId="{608919A5-A156-0DB7-3AF9-C56CBD8BA411}"/>
          </ac:picMkLst>
        </pc:pic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6" creationId="{8AC0B8E6-BDC9-F88B-8494-F3FA7123309B}"/>
          </ac:cxnSpMkLst>
        </pc:cxn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5:49.164" v="3812" actId="478"/>
        <pc:sldMkLst>
          <pc:docMk/>
          <pc:sldMk cId="3775107082" sldId="677"/>
        </pc:sldMkLst>
        <pc:spChg chg="del">
          <ac:chgData name="Yoel Kortick" userId="167978f5-7f40-4909-85d5-d4149554ad4e" providerId="ADAL" clId="{1CAA62D3-70E1-427A-8BF1-079C3C7D4D73}" dt="2024-09-29T07:55:46.380" v="3811" actId="478"/>
          <ac:spMkLst>
            <pc:docMk/>
            <pc:sldMk cId="3775107082" sldId="677"/>
            <ac:spMk id="2" creationId="{7B04FD3F-D959-3281-2D3B-EF9E68F6540E}"/>
          </ac:spMkLst>
        </pc:spChg>
        <pc:spChg chg="add mod">
          <ac:chgData name="Yoel Kortick" userId="167978f5-7f40-4909-85d5-d4149554ad4e" providerId="ADAL" clId="{1CAA62D3-70E1-427A-8BF1-079C3C7D4D73}" dt="2024-09-29T07:55:43.842" v="3810" actId="14100"/>
          <ac:spMkLst>
            <pc:docMk/>
            <pc:sldMk cId="3775107082" sldId="677"/>
            <ac:spMk id="5" creationId="{ECE2FD4A-C274-FB23-E48E-097BA8701392}"/>
          </ac:spMkLst>
        </pc:spChg>
        <pc:spChg chg="mod">
          <ac:chgData name="Yoel Kortick" userId="167978f5-7f40-4909-85d5-d4149554ad4e" providerId="ADAL" clId="{1CAA62D3-70E1-427A-8BF1-079C3C7D4D73}" dt="2024-09-29T07:55:18.612" v="3793" actId="20577"/>
          <ac:spMkLst>
            <pc:docMk/>
            <pc:sldMk cId="3775107082" sldId="677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5:49.164" v="3812" actId="478"/>
          <ac:spMkLst>
            <pc:docMk/>
            <pc:sldMk cId="3775107082" sldId="677"/>
            <ac:spMk id="11" creationId="{48F873EE-E510-DDA2-33FC-A59816636BC5}"/>
          </ac:spMkLst>
        </pc:spChg>
        <pc:spChg chg="add mod">
          <ac:chgData name="Yoel Kortick" userId="167978f5-7f40-4909-85d5-d4149554ad4e" providerId="ADAL" clId="{1CAA62D3-70E1-427A-8BF1-079C3C7D4D73}" dt="2024-09-29T07:55:36.673" v="3808" actId="1038"/>
          <ac:spMkLst>
            <pc:docMk/>
            <pc:sldMk cId="3775107082" sldId="677"/>
            <ac:spMk id="12" creationId="{7B73F814-D64C-C16E-A7EB-0E5F1B4AD428}"/>
          </ac:spMkLst>
        </pc:spChg>
        <pc:picChg chg="add del mod">
          <ac:chgData name="Yoel Kortick" userId="167978f5-7f40-4909-85d5-d4149554ad4e" providerId="ADAL" clId="{1CAA62D3-70E1-427A-8BF1-079C3C7D4D73}" dt="2024-09-29T07:55:06.387" v="3786" actId="478"/>
          <ac:picMkLst>
            <pc:docMk/>
            <pc:sldMk cId="3775107082" sldId="677"/>
            <ac:picMk id="4" creationId="{66C85666-2AD1-72CC-A7A5-7E68FC538A96}"/>
          </ac:picMkLst>
        </pc:picChg>
        <pc:picChg chg="del">
          <ac:chgData name="Yoel Kortick" userId="167978f5-7f40-4909-85d5-d4149554ad4e" providerId="ADAL" clId="{1CAA62D3-70E1-427A-8BF1-079C3C7D4D73}" dt="2024-09-29T07:09:17.001" v="2754" actId="478"/>
          <ac:picMkLst>
            <pc:docMk/>
            <pc:sldMk cId="3775107082" sldId="677"/>
            <ac:picMk id="6" creationId="{23FE30FD-7DBA-EC95-5AF5-4363BB6A2156}"/>
          </ac:picMkLst>
        </pc:picChg>
        <pc:picChg chg="add mod ord">
          <ac:chgData name="Yoel Kortick" userId="167978f5-7f40-4909-85d5-d4149554ad4e" providerId="ADAL" clId="{1CAA62D3-70E1-427A-8BF1-079C3C7D4D73}" dt="2024-09-29T07:55:31.443" v="3799" actId="1076"/>
          <ac:picMkLst>
            <pc:docMk/>
            <pc:sldMk cId="3775107082" sldId="677"/>
            <ac:picMk id="6" creationId="{42EB18E5-0065-A91A-9642-75796BA3C126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9:58.035" v="3853" actId="1037"/>
        <pc:sldMkLst>
          <pc:docMk/>
          <pc:sldMk cId="972072772" sldId="678"/>
        </pc:sldMkLst>
        <pc:spChg chg="mod">
          <ac:chgData name="Yoel Kortick" userId="167978f5-7f40-4909-85d5-d4149554ad4e" providerId="ADAL" clId="{1CAA62D3-70E1-427A-8BF1-079C3C7D4D73}" dt="2024-09-29T07:16:48.287" v="3173" actId="313"/>
          <ac:spMkLst>
            <pc:docMk/>
            <pc:sldMk cId="972072772" sldId="678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59:58.035" v="3853" actId="1037"/>
          <ac:spMkLst>
            <pc:docMk/>
            <pc:sldMk cId="972072772" sldId="678"/>
            <ac:spMk id="11" creationId="{1E61EBBF-CCFD-6F60-1A5E-B50AF9AAD92A}"/>
          </ac:spMkLst>
        </pc:spChg>
        <pc:picChg chg="del">
          <ac:chgData name="Yoel Kortick" userId="167978f5-7f40-4909-85d5-d4149554ad4e" providerId="ADAL" clId="{1CAA62D3-70E1-427A-8BF1-079C3C7D4D73}" dt="2024-09-29T07:16:51.946" v="3174" actId="478"/>
          <ac:picMkLst>
            <pc:docMk/>
            <pc:sldMk cId="972072772" sldId="678"/>
            <ac:picMk id="3" creationId="{FDB6500A-30E7-61DF-E1F2-8C141D092EF6}"/>
          </ac:picMkLst>
        </pc:picChg>
        <pc:picChg chg="add del mod ord">
          <ac:chgData name="Yoel Kortick" userId="167978f5-7f40-4909-85d5-d4149554ad4e" providerId="ADAL" clId="{1CAA62D3-70E1-427A-8BF1-079C3C7D4D73}" dt="2024-09-29T07:59:42.403" v="3839" actId="478"/>
          <ac:picMkLst>
            <pc:docMk/>
            <pc:sldMk cId="972072772" sldId="678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7:59:49.100" v="3843" actId="167"/>
          <ac:picMkLst>
            <pc:docMk/>
            <pc:sldMk cId="972072772" sldId="678"/>
            <ac:picMk id="12" creationId="{A6D06533-23EE-BD92-21EF-6435E23F0EBC}"/>
          </ac:picMkLst>
        </pc:picChg>
        <pc:cxnChg chg="add mod">
          <ac:chgData name="Yoel Kortick" userId="167978f5-7f40-4909-85d5-d4149554ad4e" providerId="ADAL" clId="{1CAA62D3-70E1-427A-8BF1-079C3C7D4D73}" dt="2024-09-29T07:59:58.035" v="3853" actId="1037"/>
          <ac:cxnSpMkLst>
            <pc:docMk/>
            <pc:sldMk cId="972072772" sldId="678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8:00:41.796" v="3861" actId="208"/>
        <pc:sldMkLst>
          <pc:docMk/>
          <pc:sldMk cId="4162894846" sldId="679"/>
        </pc:sldMkLst>
        <pc:spChg chg="mod">
          <ac:chgData name="Yoel Kortick" userId="167978f5-7f40-4909-85d5-d4149554ad4e" providerId="ADAL" clId="{1CAA62D3-70E1-427A-8BF1-079C3C7D4D73}" dt="2024-09-29T07:18:26.427" v="3220" actId="20577"/>
          <ac:spMkLst>
            <pc:docMk/>
            <pc:sldMk cId="4162894846" sldId="67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8:00:39.282" v="3860" actId="14100"/>
          <ac:spMkLst>
            <pc:docMk/>
            <pc:sldMk cId="4162894846" sldId="679"/>
            <ac:spMk id="11" creationId="{1E61EBBF-CCFD-6F60-1A5E-B50AF9AAD92A}"/>
          </ac:spMkLst>
        </pc:spChg>
        <pc:picChg chg="add del mod ord">
          <ac:chgData name="Yoel Kortick" userId="167978f5-7f40-4909-85d5-d4149554ad4e" providerId="ADAL" clId="{1CAA62D3-70E1-427A-8BF1-079C3C7D4D73}" dt="2024-09-29T08:00:24.539" v="3854" actId="478"/>
          <ac:picMkLst>
            <pc:docMk/>
            <pc:sldMk cId="4162894846" sldId="679"/>
            <ac:picMk id="3" creationId="{592ADFEE-825B-7540-39D1-6F76BB3DA338}"/>
          </ac:picMkLst>
        </pc:picChg>
        <pc:picChg chg="del">
          <ac:chgData name="Yoel Kortick" userId="167978f5-7f40-4909-85d5-d4149554ad4e" providerId="ADAL" clId="{1CAA62D3-70E1-427A-8BF1-079C3C7D4D73}" dt="2024-09-29T07:18:45.281" v="3221" actId="478"/>
          <ac:picMkLst>
            <pc:docMk/>
            <pc:sldMk cId="4162894846" sldId="679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8:00:41.796" v="3861" actId="208"/>
          <ac:picMkLst>
            <pc:docMk/>
            <pc:sldMk cId="4162894846" sldId="679"/>
            <ac:picMk id="12" creationId="{0E84EFEB-3840-AF19-D1D6-93D75A6A1704}"/>
          </ac:picMkLst>
        </pc:picChg>
        <pc:cxnChg chg="del">
          <ac:chgData name="Yoel Kortick" userId="167978f5-7f40-4909-85d5-d4149554ad4e" providerId="ADAL" clId="{1CAA62D3-70E1-427A-8BF1-079C3C7D4D73}" dt="2024-09-29T07:19:02.873" v="3230" actId="478"/>
          <ac:cxnSpMkLst>
            <pc:docMk/>
            <pc:sldMk cId="4162894846" sldId="679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24.516" v="3584" actId="208"/>
        <pc:sldMkLst>
          <pc:docMk/>
          <pc:sldMk cId="290025533" sldId="680"/>
        </pc:sldMkLst>
        <pc:picChg chg="add mod ord">
          <ac:chgData name="Yoel Kortick" userId="167978f5-7f40-4909-85d5-d4149554ad4e" providerId="ADAL" clId="{1CAA62D3-70E1-427A-8BF1-079C3C7D4D73}" dt="2024-09-29T07:45:24.516" v="3584" actId="208"/>
          <ac:picMkLst>
            <pc:docMk/>
            <pc:sldMk cId="290025533" sldId="680"/>
            <ac:picMk id="3" creationId="{10022816-5D4D-953B-7C76-2096FE1C50D1}"/>
          </ac:picMkLst>
        </pc:picChg>
        <pc:picChg chg="del">
          <ac:chgData name="Yoel Kortick" userId="167978f5-7f40-4909-85d5-d4149554ad4e" providerId="ADAL" clId="{1CAA62D3-70E1-427A-8BF1-079C3C7D4D73}" dt="2024-09-29T07:44:09.507" v="3498" actId="478"/>
          <ac:picMkLst>
            <pc:docMk/>
            <pc:sldMk cId="290025533" sldId="680"/>
            <ac:picMk id="12" creationId="{1943EB68-E0A7-3D31-C883-9C2971D981D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3:40.029" v="3497" actId="208"/>
        <pc:sldMkLst>
          <pc:docMk/>
          <pc:sldMk cId="1458079799" sldId="681"/>
        </pc:sldMkLst>
        <pc:spChg chg="del">
          <ac:chgData name="Yoel Kortick" userId="167978f5-7f40-4909-85d5-d4149554ad4e" providerId="ADAL" clId="{1CAA62D3-70E1-427A-8BF1-079C3C7D4D73}" dt="2024-09-29T07:43:24.203" v="3496" actId="478"/>
          <ac:spMkLst>
            <pc:docMk/>
            <pc:sldMk cId="1458079799" sldId="681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3:14.867" v="3490" actId="14100"/>
          <ac:spMkLst>
            <pc:docMk/>
            <pc:sldMk cId="1458079799" sldId="681"/>
            <ac:spMk id="5" creationId="{C8CD36E9-7C04-6F00-9755-03EBABAA4334}"/>
          </ac:spMkLst>
        </pc:spChg>
        <pc:picChg chg="del">
          <ac:chgData name="Yoel Kortick" userId="167978f5-7f40-4909-85d5-d4149554ad4e" providerId="ADAL" clId="{1CAA62D3-70E1-427A-8BF1-079C3C7D4D73}" dt="2024-09-29T07:42:59.107" v="3484" actId="478"/>
          <ac:picMkLst>
            <pc:docMk/>
            <pc:sldMk cId="1458079799" sldId="681"/>
            <ac:picMk id="12" creationId="{1943EB68-E0A7-3D31-C883-9C2971D981D2}"/>
          </ac:picMkLst>
        </pc:picChg>
        <pc:picChg chg="add mod ord">
          <ac:chgData name="Yoel Kortick" userId="167978f5-7f40-4909-85d5-d4149554ad4e" providerId="ADAL" clId="{1CAA62D3-70E1-427A-8BF1-079C3C7D4D73}" dt="2024-09-29T07:43:40.029" v="3497" actId="208"/>
          <ac:picMkLst>
            <pc:docMk/>
            <pc:sldMk cId="1458079799" sldId="681"/>
            <ac:picMk id="13" creationId="{EA364344-BE02-FC97-B3D4-E5B0E6BC75AF}"/>
          </ac:picMkLst>
        </pc:picChg>
        <pc:cxnChg chg="mod">
          <ac:chgData name="Yoel Kortick" userId="167978f5-7f40-4909-85d5-d4149554ad4e" providerId="ADAL" clId="{1CAA62D3-70E1-427A-8BF1-079C3C7D4D73}" dt="2024-09-29T07:43:21.442" v="3495" actId="1036"/>
          <ac:cxnSpMkLst>
            <pc:docMk/>
            <pc:sldMk cId="1458079799" sldId="681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09.074" v="3581" actId="478"/>
        <pc:sldMkLst>
          <pc:docMk/>
          <pc:sldMk cId="653059079" sldId="682"/>
        </pc:sldMkLst>
        <pc:spChg chg="mod">
          <ac:chgData name="Yoel Kortick" userId="167978f5-7f40-4909-85d5-d4149554ad4e" providerId="ADAL" clId="{1CAA62D3-70E1-427A-8BF1-079C3C7D4D73}" dt="2024-09-29T07:45:01.066" v="3577" actId="1076"/>
          <ac:spMkLst>
            <pc:docMk/>
            <pc:sldMk cId="653059079" sldId="682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7:45:05.315" v="3579" actId="14100"/>
          <ac:spMkLst>
            <pc:docMk/>
            <pc:sldMk cId="653059079" sldId="68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4:51.603" v="3574" actId="6549"/>
          <ac:spMkLst>
            <pc:docMk/>
            <pc:sldMk cId="653059079" sldId="682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4:58.674" v="3576" actId="1076"/>
          <ac:spMkLst>
            <pc:docMk/>
            <pc:sldMk cId="653059079" sldId="682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1CAA62D3-70E1-427A-8BF1-079C3C7D4D73}" dt="2024-09-29T07:45:07.054" v="3580" actId="208"/>
          <ac:picMkLst>
            <pc:docMk/>
            <pc:sldMk cId="653059079" sldId="682"/>
            <ac:picMk id="3" creationId="{25FEF36C-8C95-03ED-5149-723A1C235BF1}"/>
          </ac:picMkLst>
        </pc:picChg>
        <pc:picChg chg="del">
          <ac:chgData name="Yoel Kortick" userId="167978f5-7f40-4909-85d5-d4149554ad4e" providerId="ADAL" clId="{1CAA62D3-70E1-427A-8BF1-079C3C7D4D73}" dt="2024-09-29T07:44:22.235" v="3501" actId="478"/>
          <ac:picMkLst>
            <pc:docMk/>
            <pc:sldMk cId="653059079" sldId="682"/>
            <ac:picMk id="13" creationId="{EA364344-BE02-FC97-B3D4-E5B0E6BC75AF}"/>
          </ac:picMkLst>
        </pc:picChg>
        <pc:cxnChg chg="del">
          <ac:chgData name="Yoel Kortick" userId="167978f5-7f40-4909-85d5-d4149554ad4e" providerId="ADAL" clId="{1CAA62D3-70E1-427A-8BF1-079C3C7D4D73}" dt="2024-09-29T07:45:09.074" v="3581" actId="478"/>
          <ac:cxnSpMkLst>
            <pc:docMk/>
            <pc:sldMk cId="653059079" sldId="682"/>
            <ac:cxnSpMk id="6" creationId="{41086D37-3D1F-DC8B-4CCC-85BA31F552E3}"/>
          </ac:cxnSpMkLst>
        </pc:cxnChg>
      </pc:sldChg>
      <pc:sldChg chg="del">
        <pc:chgData name="Yoel Kortick" userId="167978f5-7f40-4909-85d5-d4149554ad4e" providerId="ADAL" clId="{1CAA62D3-70E1-427A-8BF1-079C3C7D4D73}" dt="2024-09-29T06:09:46.047" v="61" actId="47"/>
        <pc:sldMkLst>
          <pc:docMk/>
          <pc:sldMk cId="2401584553" sldId="696"/>
        </pc:sldMkLst>
      </pc:sldChg>
      <pc:sldChg chg="del">
        <pc:chgData name="Yoel Kortick" userId="167978f5-7f40-4909-85d5-d4149554ad4e" providerId="ADAL" clId="{1CAA62D3-70E1-427A-8BF1-079C3C7D4D73}" dt="2024-09-29T06:09:05.865" v="58" actId="47"/>
        <pc:sldMkLst>
          <pc:docMk/>
          <pc:sldMk cId="2595198170" sldId="698"/>
        </pc:sldMkLst>
      </pc:sldChg>
      <pc:sldChg chg="del">
        <pc:chgData name="Yoel Kortick" userId="167978f5-7f40-4909-85d5-d4149554ad4e" providerId="ADAL" clId="{1CAA62D3-70E1-427A-8BF1-079C3C7D4D73}" dt="2024-09-29T06:13:41.380" v="127" actId="47"/>
        <pc:sldMkLst>
          <pc:docMk/>
          <pc:sldMk cId="1826252564" sldId="701"/>
        </pc:sldMkLst>
      </pc:sldChg>
      <pc:sldChg chg="del">
        <pc:chgData name="Yoel Kortick" userId="167978f5-7f40-4909-85d5-d4149554ad4e" providerId="ADAL" clId="{1CAA62D3-70E1-427A-8BF1-079C3C7D4D73}" dt="2024-09-29T06:13:47.319" v="141" actId="47"/>
        <pc:sldMkLst>
          <pc:docMk/>
          <pc:sldMk cId="1840071172" sldId="702"/>
        </pc:sldMkLst>
      </pc:sldChg>
      <pc:sldChg chg="del">
        <pc:chgData name="Yoel Kortick" userId="167978f5-7f40-4909-85d5-d4149554ad4e" providerId="ADAL" clId="{1CAA62D3-70E1-427A-8BF1-079C3C7D4D73}" dt="2024-09-29T06:13:42.038" v="128" actId="47"/>
        <pc:sldMkLst>
          <pc:docMk/>
          <pc:sldMk cId="1603782623" sldId="707"/>
        </pc:sldMkLst>
      </pc:sldChg>
      <pc:sldChg chg="del">
        <pc:chgData name="Yoel Kortick" userId="167978f5-7f40-4909-85d5-d4149554ad4e" providerId="ADAL" clId="{1CAA62D3-70E1-427A-8BF1-079C3C7D4D73}" dt="2024-09-29T06:13:43.508" v="131" actId="47"/>
        <pc:sldMkLst>
          <pc:docMk/>
          <pc:sldMk cId="3269987942" sldId="708"/>
        </pc:sldMkLst>
      </pc:sldChg>
      <pc:sldChg chg="del">
        <pc:chgData name="Yoel Kortick" userId="167978f5-7f40-4909-85d5-d4149554ad4e" providerId="ADAL" clId="{1CAA62D3-70E1-427A-8BF1-079C3C7D4D73}" dt="2024-09-29T06:13:43.968" v="132" actId="47"/>
        <pc:sldMkLst>
          <pc:docMk/>
          <pc:sldMk cId="733623745" sldId="710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3503488851" sldId="722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1066674045" sldId="72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77849166" sldId="726"/>
        </pc:sldMkLst>
      </pc:sldChg>
      <pc:sldChg chg="del">
        <pc:chgData name="Yoel Kortick" userId="167978f5-7f40-4909-85d5-d4149554ad4e" providerId="ADAL" clId="{1CAA62D3-70E1-427A-8BF1-079C3C7D4D73}" dt="2024-09-29T06:13:42.525" v="129" actId="47"/>
        <pc:sldMkLst>
          <pc:docMk/>
          <pc:sldMk cId="2808511795" sldId="72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07351395" sldId="7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816905370" sldId="73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045096763" sldId="19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763070631" sldId="2494"/>
        </pc:sldMkLst>
      </pc:sldChg>
      <pc:sldChg chg="del">
        <pc:chgData name="Yoel Kortick" userId="167978f5-7f40-4909-85d5-d4149554ad4e" providerId="ADAL" clId="{1CAA62D3-70E1-427A-8BF1-079C3C7D4D73}" dt="2024-09-29T06:13:46.263" v="138" actId="47"/>
        <pc:sldMkLst>
          <pc:docMk/>
          <pc:sldMk cId="1187466004" sldId="249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613679198" sldId="21474802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965012378" sldId="21474804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91509198" sldId="2147480411"/>
        </pc:sldMkLst>
      </pc:sldChg>
      <pc:sldChg chg="addSp delSp del mod">
        <pc:chgData name="Yoel Kortick" userId="167978f5-7f40-4909-85d5-d4149554ad4e" providerId="ADAL" clId="{1CAA62D3-70E1-427A-8BF1-079C3C7D4D73}" dt="2024-09-29T06:13:39.773" v="126" actId="47"/>
        <pc:sldMkLst>
          <pc:docMk/>
          <pc:sldMk cId="3539049703" sldId="2147480506"/>
        </pc:sldMkLst>
        <pc:spChg chg="add del">
          <ac:chgData name="Yoel Kortick" userId="167978f5-7f40-4909-85d5-d4149554ad4e" providerId="ADAL" clId="{1CAA62D3-70E1-427A-8BF1-079C3C7D4D73}" dt="2024-09-29T06:12:07.862" v="86" actId="21"/>
          <ac:spMkLst>
            <pc:docMk/>
            <pc:sldMk cId="3539049703" sldId="2147480506"/>
            <ac:spMk id="10" creationId="{CFBDF758-E75B-1B7D-8911-D94A8549BCE1}"/>
          </ac:spMkLst>
        </pc:spChg>
      </pc:sldChg>
      <pc:sldChg chg="del">
        <pc:chgData name="Yoel Kortick" userId="167978f5-7f40-4909-85d5-d4149554ad4e" providerId="ADAL" clId="{1CAA62D3-70E1-427A-8BF1-079C3C7D4D73}" dt="2024-09-29T06:13:43.011" v="130" actId="47"/>
        <pc:sldMkLst>
          <pc:docMk/>
          <pc:sldMk cId="4169337171" sldId="2147480507"/>
        </pc:sldMkLst>
      </pc:sldChg>
      <pc:sldChg chg="del">
        <pc:chgData name="Yoel Kortick" userId="167978f5-7f40-4909-85d5-d4149554ad4e" providerId="ADAL" clId="{1CAA62D3-70E1-427A-8BF1-079C3C7D4D73}" dt="2024-09-29T06:13:44.376" v="133" actId="47"/>
        <pc:sldMkLst>
          <pc:docMk/>
          <pc:sldMk cId="3790269498" sldId="2147480508"/>
        </pc:sldMkLst>
      </pc:sldChg>
      <pc:sldChg chg="del">
        <pc:chgData name="Yoel Kortick" userId="167978f5-7f40-4909-85d5-d4149554ad4e" providerId="ADAL" clId="{1CAA62D3-70E1-427A-8BF1-079C3C7D4D73}" dt="2024-09-29T06:13:44.865" v="134" actId="47"/>
        <pc:sldMkLst>
          <pc:docMk/>
          <pc:sldMk cId="526865203" sldId="2147480509"/>
        </pc:sldMkLst>
      </pc:sldChg>
      <pc:sldChg chg="del">
        <pc:chgData name="Yoel Kortick" userId="167978f5-7f40-4909-85d5-d4149554ad4e" providerId="ADAL" clId="{1CAA62D3-70E1-427A-8BF1-079C3C7D4D73}" dt="2024-09-29T06:13:45.649" v="136" actId="47"/>
        <pc:sldMkLst>
          <pc:docMk/>
          <pc:sldMk cId="1177570538" sldId="2147480510"/>
        </pc:sldMkLst>
      </pc:sldChg>
      <pc:sldChg chg="del">
        <pc:chgData name="Yoel Kortick" userId="167978f5-7f40-4909-85d5-d4149554ad4e" providerId="ADAL" clId="{1CAA62D3-70E1-427A-8BF1-079C3C7D4D73}" dt="2024-09-29T06:13:46.007" v="137" actId="47"/>
        <pc:sldMkLst>
          <pc:docMk/>
          <pc:sldMk cId="4017577021" sldId="2147480511"/>
        </pc:sldMkLst>
      </pc:sldChg>
      <pc:sldChg chg="del">
        <pc:chgData name="Yoel Kortick" userId="167978f5-7f40-4909-85d5-d4149554ad4e" providerId="ADAL" clId="{1CAA62D3-70E1-427A-8BF1-079C3C7D4D73}" dt="2024-09-29T06:13:47.564" v="142" actId="47"/>
        <pc:sldMkLst>
          <pc:docMk/>
          <pc:sldMk cId="2152627630" sldId="2147480512"/>
        </pc:sldMkLst>
      </pc:sldChg>
      <pc:sldChg chg="del">
        <pc:chgData name="Yoel Kortick" userId="167978f5-7f40-4909-85d5-d4149554ad4e" providerId="ADAL" clId="{1CAA62D3-70E1-427A-8BF1-079C3C7D4D73}" dt="2024-09-29T06:13:47.921" v="143" actId="47"/>
        <pc:sldMkLst>
          <pc:docMk/>
          <pc:sldMk cId="1316222784" sldId="214748051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252421786" sldId="214748051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4084703367" sldId="214748051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849035337" sldId="214748051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85532701" sldId="214748051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993318610" sldId="2147480519"/>
        </pc:sldMkLst>
      </pc:sldChg>
      <pc:sldChg chg="del">
        <pc:chgData name="Yoel Kortick" userId="167978f5-7f40-4909-85d5-d4149554ad4e" providerId="ADAL" clId="{1CAA62D3-70E1-427A-8BF1-079C3C7D4D73}" dt="2024-09-29T06:13:48.168" v="144" actId="47"/>
        <pc:sldMkLst>
          <pc:docMk/>
          <pc:sldMk cId="7394823" sldId="214748052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32471005" sldId="2147480521"/>
        </pc:sldMkLst>
      </pc:sldChg>
      <pc:sldChg chg="del">
        <pc:chgData name="Yoel Kortick" userId="167978f5-7f40-4909-85d5-d4149554ad4e" providerId="ADAL" clId="{1CAA62D3-70E1-427A-8BF1-079C3C7D4D73}" dt="2024-09-29T06:13:45.269" v="135" actId="47"/>
        <pc:sldMkLst>
          <pc:docMk/>
          <pc:sldMk cId="2658128410" sldId="2147480522"/>
        </pc:sldMkLst>
      </pc:sldChg>
      <pc:sldChg chg="del">
        <pc:chgData name="Yoel Kortick" userId="167978f5-7f40-4909-85d5-d4149554ad4e" providerId="ADAL" clId="{1CAA62D3-70E1-427A-8BF1-079C3C7D4D73}" dt="2024-09-29T06:13:46.975" v="140" actId="47"/>
        <pc:sldMkLst>
          <pc:docMk/>
          <pc:sldMk cId="731897651" sldId="2147480523"/>
        </pc:sldMkLst>
      </pc:sldChg>
      <pc:sldChg chg="del">
        <pc:chgData name="Yoel Kortick" userId="167978f5-7f40-4909-85d5-d4149554ad4e" providerId="ADAL" clId="{1CAA62D3-70E1-427A-8BF1-079C3C7D4D73}" dt="2024-09-29T06:13:46.677" v="139" actId="47"/>
        <pc:sldMkLst>
          <pc:docMk/>
          <pc:sldMk cId="403552407" sldId="214748052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516552799" sldId="214748052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40182172" sldId="214748052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379411196" sldId="2147480527"/>
        </pc:sldMkLst>
      </pc:sldChg>
      <pc:sldMasterChg chg="delSldLayout">
        <pc:chgData name="Yoel Kortick" userId="167978f5-7f40-4909-85d5-d4149554ad4e" providerId="ADAL" clId="{1CAA62D3-70E1-427A-8BF1-079C3C7D4D73}" dt="2024-09-29T06:14:13.792" v="148" actId="47"/>
        <pc:sldMasterMkLst>
          <pc:docMk/>
          <pc:sldMasterMk cId="1691894521" sldId="2147483966"/>
        </pc:sldMasterMkLst>
        <pc:sldLayoutChg chg="del">
          <pc:chgData name="Yoel Kortick" userId="167978f5-7f40-4909-85d5-d4149554ad4e" providerId="ADAL" clId="{1CAA62D3-70E1-427A-8BF1-079C3C7D4D73}" dt="2024-09-29T06:09:11.881" v="59" actId="47"/>
          <pc:sldLayoutMkLst>
            <pc:docMk/>
            <pc:sldMasterMk cId="1691894521" sldId="2147483966"/>
            <pc:sldLayoutMk cId="2185889949" sldId="2147484624"/>
          </pc:sldLayoutMkLst>
        </pc:sldLayoutChg>
        <pc:sldLayoutChg chg="del">
          <pc:chgData name="Yoel Kortick" userId="167978f5-7f40-4909-85d5-d4149554ad4e" providerId="ADAL" clId="{1CAA62D3-70E1-427A-8BF1-079C3C7D4D73}" dt="2024-09-29T06:09:05.865" v="58" actId="47"/>
          <pc:sldLayoutMkLst>
            <pc:docMk/>
            <pc:sldMasterMk cId="1691894521" sldId="2147483966"/>
            <pc:sldLayoutMk cId="2066544731" sldId="2147484630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4166352113" sldId="2147484656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2678986411" sldId="2147484657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855485958" sldId="2147484673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565654185" sldId="2147484674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3197168305" sldId="2147484675"/>
          </pc:sldLayoutMkLst>
        </pc:sldLayoutChg>
      </pc:sldMasterChg>
    </pc:docChg>
  </pc:docChgLst>
  <pc:docChgLst>
    <pc:chgData name="Yoel Kortick" userId="167978f5-7f40-4909-85d5-d4149554ad4e" providerId="ADAL" clId="{CA1829DA-12F1-4547-B2D0-0244A93906B3}"/>
    <pc:docChg chg="undo custSel addSld delSld modSld modSection">
      <pc:chgData name="Yoel Kortick" userId="167978f5-7f40-4909-85d5-d4149554ad4e" providerId="ADAL" clId="{CA1829DA-12F1-4547-B2D0-0244A93906B3}" dt="2024-10-02T09:40:04.641" v="1619" actId="20577"/>
      <pc:docMkLst>
        <pc:docMk/>
      </pc:docMkLst>
      <pc:sldChg chg="modSp mod">
        <pc:chgData name="Yoel Kortick" userId="167978f5-7f40-4909-85d5-d4149554ad4e" providerId="ADAL" clId="{CA1829DA-12F1-4547-B2D0-0244A93906B3}" dt="2024-10-02T09:39:00.339" v="1519"/>
        <pc:sldMkLst>
          <pc:docMk/>
          <pc:sldMk cId="815051809" sldId="388"/>
        </pc:sldMkLst>
        <pc:spChg chg="mod">
          <ac:chgData name="Yoel Kortick" userId="167978f5-7f40-4909-85d5-d4149554ad4e" providerId="ADAL" clId="{CA1829DA-12F1-4547-B2D0-0244A93906B3}" dt="2024-10-02T09:39:00.339" v="1519"/>
          <ac:spMkLst>
            <pc:docMk/>
            <pc:sldMk cId="815051809" sldId="388"/>
            <ac:spMk id="67" creationId="{78984C7A-5008-28E6-5702-28CAB7215194}"/>
          </ac:spMkLst>
        </pc:spChg>
      </pc:sldChg>
      <pc:sldChg chg="modSp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745681045" sldId="397"/>
        </pc:sldMkLst>
        <pc:spChg chg="mod">
          <ac:chgData name="Yoel Kortick" userId="167978f5-7f40-4909-85d5-d4149554ad4e" providerId="ADAL" clId="{CA1829DA-12F1-4547-B2D0-0244A93906B3}" dt="2024-10-02T09:35:34.119" v="1441" actId="20577"/>
          <ac:spMkLst>
            <pc:docMk/>
            <pc:sldMk cId="1745681045" sldId="397"/>
            <ac:spMk id="8" creationId="{92183EF9-51F4-164B-34E1-75563D773806}"/>
          </ac:spMkLst>
        </pc:spChg>
      </pc:sldChg>
      <pc:sldChg chg="del">
        <pc:chgData name="Yoel Kortick" userId="167978f5-7f40-4909-85d5-d4149554ad4e" providerId="ADAL" clId="{CA1829DA-12F1-4547-B2D0-0244A93906B3}" dt="2024-10-02T09:37:39.871" v="1458" actId="47"/>
        <pc:sldMkLst>
          <pc:docMk/>
          <pc:sldMk cId="2554479115" sldId="398"/>
        </pc:sldMkLst>
      </pc:sldChg>
      <pc:sldChg chg="modSp mod">
        <pc:chgData name="Yoel Kortick" userId="167978f5-7f40-4909-85d5-d4149554ad4e" providerId="ADAL" clId="{CA1829DA-12F1-4547-B2D0-0244A93906B3}" dt="2024-10-02T09:36:39.718" v="1451" actId="20577"/>
        <pc:sldMkLst>
          <pc:docMk/>
          <pc:sldMk cId="1637256743" sldId="657"/>
        </pc:sldMkLst>
        <pc:spChg chg="mod">
          <ac:chgData name="Yoel Kortick" userId="167978f5-7f40-4909-85d5-d4149554ad4e" providerId="ADAL" clId="{CA1829DA-12F1-4547-B2D0-0244A93906B3}" dt="2024-10-02T09:36:39.718" v="1451" actId="20577"/>
          <ac:spMkLst>
            <pc:docMk/>
            <pc:sldMk cId="1637256743" sldId="657"/>
            <ac:spMk id="5" creationId="{7A8DB1AE-A531-206E-6C9A-388E77775F50}"/>
          </ac:spMkLst>
        </pc:spChg>
        <pc:spChg chg="mod">
          <ac:chgData name="Yoel Kortick" userId="167978f5-7f40-4909-85d5-d4149554ad4e" providerId="ADAL" clId="{CA1829DA-12F1-4547-B2D0-0244A93906B3}" dt="2024-10-02T08:52:05.642" v="4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CA1829DA-12F1-4547-B2D0-0244A93906B3}" dt="2024-10-02T08:57:35.811" v="284"/>
        <pc:sldMkLst>
          <pc:docMk/>
          <pc:sldMk cId="430718176" sldId="65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30718176" sldId="658"/>
            <ac:spMk id="16" creationId="{23C732E4-9340-8242-F658-2E8AD491C273}"/>
          </ac:spMkLst>
        </pc:spChg>
      </pc:sldChg>
      <pc:sldChg chg="delSp modSp mod">
        <pc:chgData name="Yoel Kortick" userId="167978f5-7f40-4909-85d5-d4149554ad4e" providerId="ADAL" clId="{CA1829DA-12F1-4547-B2D0-0244A93906B3}" dt="2024-10-02T09:06:28.596" v="1000" actId="20577"/>
        <pc:sldMkLst>
          <pc:docMk/>
          <pc:sldMk cId="2361624102" sldId="659"/>
        </pc:sldMkLst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4" creationId="{640356D4-9EC2-30BB-EE8D-34C061882994}"/>
          </ac:spMkLst>
        </pc:spChg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6:28.596" v="1000" actId="20577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361624102" sldId="659"/>
            <ac:spMk id="10" creationId="{4C5297D4-1A90-BA7E-1EA2-3486955EA032}"/>
          </ac:spMkLst>
        </pc:spChg>
        <pc:picChg chg="del">
          <ac:chgData name="Yoel Kortick" userId="167978f5-7f40-4909-85d5-d4149554ad4e" providerId="ADAL" clId="{CA1829DA-12F1-4547-B2D0-0244A93906B3}" dt="2024-10-02T08:59:18.751" v="414" actId="47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4:23.509" v="1401" actId="1037"/>
        <pc:sldMkLst>
          <pc:docMk/>
          <pc:sldMk cId="2713070438" sldId="660"/>
        </pc:sldMkLst>
        <pc:spChg chg="del">
          <ac:chgData name="Yoel Kortick" userId="167978f5-7f40-4909-85d5-d4149554ad4e" providerId="ADAL" clId="{CA1829DA-12F1-4547-B2D0-0244A93906B3}" dt="2024-10-02T09:04:54.319" v="908" actId="478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CA1829DA-12F1-4547-B2D0-0244A93906B3}" dt="2024-10-02T09:14:23.509" v="1401" actId="1037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7:48.548" v="1042" actId="20577"/>
          <ac:spMkLst>
            <pc:docMk/>
            <pc:sldMk cId="2713070438" sldId="660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713070438" sldId="660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04:53.531" v="907" actId="478"/>
          <ac:spMkLst>
            <pc:docMk/>
            <pc:sldMk cId="2713070438" sldId="660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CA1829DA-12F1-4547-B2D0-0244A93906B3}" dt="2024-10-02T09:14:23.509" v="1401" actId="1037"/>
          <ac:picMkLst>
            <pc:docMk/>
            <pc:sldMk cId="2713070438" sldId="660"/>
            <ac:picMk id="3" creationId="{C4FAC208-8C7E-60C9-0085-1CB29C05C7F2}"/>
          </ac:picMkLst>
        </pc:picChg>
        <pc:picChg chg="del">
          <ac:chgData name="Yoel Kortick" userId="167978f5-7f40-4909-85d5-d4149554ad4e" providerId="ADAL" clId="{CA1829DA-12F1-4547-B2D0-0244A93906B3}" dt="2024-10-02T09:04:51.115" v="906" actId="47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3:21.764" v="1350" actId="6549"/>
        <pc:sldMkLst>
          <pc:docMk/>
          <pc:sldMk cId="4080373386" sldId="661"/>
        </pc:sldMkLst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13:21.764" v="1350" actId="6549"/>
          <ac:spMkLst>
            <pc:docMk/>
            <pc:sldMk cId="4080373386" sldId="661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080373386" sldId="661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2" creationId="{6EE12FF7-4FCC-F87F-12EC-91A71F21F57A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3" creationId="{8E9661FD-CD5D-4ADC-F620-143800FC1F33}"/>
          </ac:spMkLst>
        </pc:spChg>
        <pc:picChg chg="del">
          <ac:chgData name="Yoel Kortick" userId="167978f5-7f40-4909-85d5-d4149554ad4e" providerId="ADAL" clId="{CA1829DA-12F1-4547-B2D0-0244A93906B3}" dt="2024-10-02T09:12:37.742" v="1243" actId="478"/>
          <ac:picMkLst>
            <pc:docMk/>
            <pc:sldMk cId="4080373386" sldId="661"/>
            <ac:picMk id="3" creationId="{898F1749-DC9E-E56F-E228-0682B8F52B3A}"/>
          </ac:picMkLst>
        </pc:picChg>
        <pc:picChg chg="add mod">
          <ac:chgData name="Yoel Kortick" userId="167978f5-7f40-4909-85d5-d4149554ad4e" providerId="ADAL" clId="{CA1829DA-12F1-4547-B2D0-0244A93906B3}" dt="2024-10-02T09:13:18.352" v="1349" actId="1076"/>
          <ac:picMkLst>
            <pc:docMk/>
            <pc:sldMk cId="4080373386" sldId="661"/>
            <ac:picMk id="4" creationId="{701D4F57-DCF1-ABA2-421B-21DC563CF4BC}"/>
          </ac:picMkLst>
        </pc:picChg>
        <pc:cxnChg chg="del">
          <ac:chgData name="Yoel Kortick" userId="167978f5-7f40-4909-85d5-d4149554ad4e" providerId="ADAL" clId="{CA1829DA-12F1-4547-B2D0-0244A93906B3}" dt="2024-10-02T09:12:40.449" v="1244" actId="478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del">
        <pc:chgData name="Yoel Kortick" userId="167978f5-7f40-4909-85d5-d4149554ad4e" providerId="ADAL" clId="{CA1829DA-12F1-4547-B2D0-0244A93906B3}" dt="2024-10-02T09:14:37.211" v="1402" actId="47"/>
        <pc:sldMkLst>
          <pc:docMk/>
          <pc:sldMk cId="3899228947" sldId="66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899228947" sldId="66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0.672" v="1406" actId="47"/>
        <pc:sldMkLst>
          <pc:docMk/>
          <pc:sldMk cId="36023688" sldId="663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6023688" sldId="66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1.683" v="1407" actId="47"/>
        <pc:sldMkLst>
          <pc:docMk/>
          <pc:sldMk cId="485271240" sldId="664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85271240" sldId="66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2.976" v="1408" actId="47"/>
        <pc:sldMkLst>
          <pc:docMk/>
          <pc:sldMk cId="2522504581" sldId="665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22504581" sldId="66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3.900" v="1409" actId="47"/>
        <pc:sldMkLst>
          <pc:docMk/>
          <pc:sldMk cId="3942703660" sldId="666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942703660" sldId="66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4.997" v="1410" actId="47"/>
        <pc:sldMkLst>
          <pc:docMk/>
          <pc:sldMk cId="4182833070" sldId="66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82833070" sldId="66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5.664" v="1411" actId="47"/>
        <pc:sldMkLst>
          <pc:docMk/>
          <pc:sldMk cId="4125856380" sldId="66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25856380" sldId="66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6.664" v="1412" actId="47"/>
        <pc:sldMkLst>
          <pc:docMk/>
          <pc:sldMk cId="358535453" sldId="669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58535453" sldId="66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7.394" v="1413" actId="47"/>
        <pc:sldMkLst>
          <pc:docMk/>
          <pc:sldMk cId="2557931722" sldId="67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57931722" sldId="67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212" v="1414" actId="47"/>
        <pc:sldMkLst>
          <pc:docMk/>
          <pc:sldMk cId="1349648569" sldId="67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349648569" sldId="67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CA1829DA-12F1-4547-B2D0-0244A93906B3}" dt="2024-10-02T09:38:48.750" v="1517" actId="313"/>
        <pc:sldMkLst>
          <pc:docMk/>
          <pc:sldMk cId="1444690400" sldId="672"/>
        </pc:sldMkLst>
        <pc:spChg chg="mod">
          <ac:chgData name="Yoel Kortick" userId="167978f5-7f40-4909-85d5-d4149554ad4e" providerId="ADAL" clId="{CA1829DA-12F1-4547-B2D0-0244A93906B3}" dt="2024-10-02T09:38:48.750" v="1517" actId="313"/>
          <ac:spMkLst>
            <pc:docMk/>
            <pc:sldMk cId="1444690400" sldId="672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CA1829DA-12F1-4547-B2D0-0244A93906B3}" dt="2024-10-02T09:40:04.641" v="1619" actId="20577"/>
        <pc:sldMkLst>
          <pc:docMk/>
          <pc:sldMk cId="262480220" sldId="673"/>
        </pc:sldMkLst>
        <pc:spChg chg="mod">
          <ac:chgData name="Yoel Kortick" userId="167978f5-7f40-4909-85d5-d4149554ad4e" providerId="ADAL" clId="{CA1829DA-12F1-4547-B2D0-0244A93906B3}" dt="2024-10-02T09:40:04.641" v="1619" actId="20577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9:39:13.663" v="1520"/>
          <ac:spMkLst>
            <pc:docMk/>
            <pc:sldMk cId="262480220" sldId="67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51884392" sldId="674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51884392" sldId="67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261647200" sldId="675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261647200" sldId="67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640054145" sldId="676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640054145" sldId="67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888" v="1415" actId="47"/>
        <pc:sldMkLst>
          <pc:docMk/>
          <pc:sldMk cId="3775107082" sldId="67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775107082" sldId="67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72072772" sldId="678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72072772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4162894846" sldId="679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4162894846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9.751" v="1405" actId="47"/>
        <pc:sldMkLst>
          <pc:docMk/>
          <pc:sldMk cId="290025533" sldId="68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90025533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007" v="1403" actId="47"/>
        <pc:sldMkLst>
          <pc:docMk/>
          <pc:sldMk cId="1458079799" sldId="68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458079799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858" v="1404" actId="47"/>
        <pc:sldMkLst>
          <pc:docMk/>
          <pc:sldMk cId="653059079" sldId="68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653059079" sldId="682"/>
            <ac:spMk id="10" creationId="{4C5297D4-1A90-BA7E-1EA2-3486955EA032}"/>
          </ac:spMkLst>
        </pc:spChg>
      </pc:sldChg>
      <pc:sldChg chg="add del">
        <pc:chgData name="Yoel Kortick" userId="167978f5-7f40-4909-85d5-d4149554ad4e" providerId="ADAL" clId="{CA1829DA-12F1-4547-B2D0-0244A93906B3}" dt="2024-10-02T08:56:55.882" v="283" actId="47"/>
        <pc:sldMkLst>
          <pc:docMk/>
          <pc:sldMk cId="226099474" sldId="683"/>
        </pc:sldMkLst>
      </pc:sldChg>
      <pc:sldChg chg="modSp add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886035152" sldId="684"/>
        </pc:sldMkLst>
        <pc:spChg chg="mod">
          <ac:chgData name="Yoel Kortick" userId="167978f5-7f40-4909-85d5-d4149554ad4e" providerId="ADAL" clId="{CA1829DA-12F1-4547-B2D0-0244A93906B3}" dt="2024-10-02T09:31:09.173" v="1429" actId="20577"/>
          <ac:spMkLst>
            <pc:docMk/>
            <pc:sldMk cId="1886035152" sldId="684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CA1829DA-12F1-4547-B2D0-0244A93906B3}" dt="2024-10-02T09:14:16.086" v="1395" actId="1037"/>
        <pc:sldMkLst>
          <pc:docMk/>
          <pc:sldMk cId="1057754185" sldId="685"/>
        </pc:sldMkLst>
        <pc:spChg chg="mod">
          <ac:chgData name="Yoel Kortick" userId="167978f5-7f40-4909-85d5-d4149554ad4e" providerId="ADAL" clId="{CA1829DA-12F1-4547-B2D0-0244A93906B3}" dt="2024-10-02T09:14:16.086" v="1395" actId="1037"/>
          <ac:spMkLst>
            <pc:docMk/>
            <pc:sldMk cId="1057754185" sldId="685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8:37.333" v="1157" actId="6549"/>
          <ac:spMkLst>
            <pc:docMk/>
            <pc:sldMk cId="1057754185" sldId="685"/>
            <ac:spMk id="8" creationId="{92183EF9-51F4-164B-34E1-75563D773806}"/>
          </ac:spMkLst>
        </pc:spChg>
        <pc:picChg chg="del">
          <ac:chgData name="Yoel Kortick" userId="167978f5-7f40-4909-85d5-d4149554ad4e" providerId="ADAL" clId="{CA1829DA-12F1-4547-B2D0-0244A93906B3}" dt="2024-10-02T09:07:56.024" v="1043" actId="478"/>
          <ac:picMkLst>
            <pc:docMk/>
            <pc:sldMk cId="1057754185" sldId="685"/>
            <ac:picMk id="3" creationId="{C4FAC208-8C7E-60C9-0085-1CB29C05C7F2}"/>
          </ac:picMkLst>
        </pc:picChg>
        <pc:picChg chg="add mod ord">
          <ac:chgData name="Yoel Kortick" userId="167978f5-7f40-4909-85d5-d4149554ad4e" providerId="ADAL" clId="{CA1829DA-12F1-4547-B2D0-0244A93906B3}" dt="2024-10-02T09:14:16.086" v="1395" actId="1037"/>
          <ac:picMkLst>
            <pc:docMk/>
            <pc:sldMk cId="1057754185" sldId="685"/>
            <ac:picMk id="4" creationId="{D9EC7320-6B6C-BC99-A6AC-5F9EB8E86617}"/>
          </ac:picMkLst>
        </pc:picChg>
      </pc:sldChg>
      <pc:sldChg chg="addSp delSp modSp add mod">
        <pc:chgData name="Yoel Kortick" userId="167978f5-7f40-4909-85d5-d4149554ad4e" providerId="ADAL" clId="{CA1829DA-12F1-4547-B2D0-0244A93906B3}" dt="2024-10-02T09:14:02.592" v="1373" actId="1037"/>
        <pc:sldMkLst>
          <pc:docMk/>
          <pc:sldMk cId="1245168835" sldId="686"/>
        </pc:sldMkLst>
        <pc:spChg chg="mod">
          <ac:chgData name="Yoel Kortick" userId="167978f5-7f40-4909-85d5-d4149554ad4e" providerId="ADAL" clId="{CA1829DA-12F1-4547-B2D0-0244A93906B3}" dt="2024-10-02T09:14:02.592" v="1373" actId="1037"/>
          <ac:spMkLst>
            <pc:docMk/>
            <pc:sldMk cId="1245168835" sldId="686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9:26.788" v="1198" actId="20577"/>
          <ac:spMkLst>
            <pc:docMk/>
            <pc:sldMk cId="1245168835" sldId="686"/>
            <ac:spMk id="8" creationId="{92183EF9-51F4-164B-34E1-75563D773806}"/>
          </ac:spMkLst>
        </pc:spChg>
        <pc:picChg chg="add mod ord">
          <ac:chgData name="Yoel Kortick" userId="167978f5-7f40-4909-85d5-d4149554ad4e" providerId="ADAL" clId="{CA1829DA-12F1-4547-B2D0-0244A93906B3}" dt="2024-10-02T09:14:02.592" v="1373" actId="1037"/>
          <ac:picMkLst>
            <pc:docMk/>
            <pc:sldMk cId="1245168835" sldId="686"/>
            <ac:picMk id="3" creationId="{6965709D-623F-62D1-5AD3-4F92505AE61A}"/>
          </ac:picMkLst>
        </pc:picChg>
        <pc:picChg chg="del">
          <ac:chgData name="Yoel Kortick" userId="167978f5-7f40-4909-85d5-d4149554ad4e" providerId="ADAL" clId="{CA1829DA-12F1-4547-B2D0-0244A93906B3}" dt="2024-10-02T09:09:30.105" v="1199" actId="478"/>
          <ac:picMkLst>
            <pc:docMk/>
            <pc:sldMk cId="1245168835" sldId="686"/>
            <ac:picMk id="4" creationId="{D9EC7320-6B6C-BC99-A6AC-5F9EB8E86617}"/>
          </ac:picMkLst>
        </pc:picChg>
      </pc:sldChg>
    </pc:docChg>
  </pc:docChgLst>
  <pc:docChgLst>
    <pc:chgData name="Yoel Kortick" userId="167978f5-7f40-4909-85d5-d4149554ad4e" providerId="ADAL" clId="{D5EFCFF0-18F7-4D1C-8F1A-86644CE5E738}"/>
    <pc:docChg chg="modSld">
      <pc:chgData name="Yoel Kortick" userId="167978f5-7f40-4909-85d5-d4149554ad4e" providerId="ADAL" clId="{D5EFCFF0-18F7-4D1C-8F1A-86644CE5E738}" dt="2024-10-02T05:45:29.991" v="21" actId="6549"/>
      <pc:docMkLst>
        <pc:docMk/>
      </pc:docMkLst>
      <pc:sldChg chg="modSp mod">
        <pc:chgData name="Yoel Kortick" userId="167978f5-7f40-4909-85d5-d4149554ad4e" providerId="ADAL" clId="{D5EFCFF0-18F7-4D1C-8F1A-86644CE5E738}" dt="2024-09-29T11:44:01.676" v="0"/>
        <pc:sldMkLst>
          <pc:docMk/>
          <pc:sldMk cId="1637256743" sldId="657"/>
        </pc:sldMkLst>
        <pc:spChg chg="mod">
          <ac:chgData name="Yoel Kortick" userId="167978f5-7f40-4909-85d5-d4149554ad4e" providerId="ADAL" clId="{D5EFCFF0-18F7-4D1C-8F1A-86644CE5E738}" dt="2024-09-29T11:44:01.676" v="0"/>
          <ac:spMkLst>
            <pc:docMk/>
            <pc:sldMk cId="1637256743" sldId="657"/>
            <ac:spMk id="4" creationId="{94DE92BE-82BD-7F2B-6D76-1E8CE1149996}"/>
          </ac:spMkLst>
        </pc:spChg>
      </pc:sldChg>
      <pc:sldChg chg="modSp mod">
        <pc:chgData name="Yoel Kortick" userId="167978f5-7f40-4909-85d5-d4149554ad4e" providerId="ADAL" clId="{D5EFCFF0-18F7-4D1C-8F1A-86644CE5E738}" dt="2024-09-29T12:37:25.739" v="1" actId="6549"/>
        <pc:sldMkLst>
          <pc:docMk/>
          <pc:sldMk cId="2361624102" sldId="659"/>
        </pc:sldMkLst>
        <pc:spChg chg="mod">
          <ac:chgData name="Yoel Kortick" userId="167978f5-7f40-4909-85d5-d4149554ad4e" providerId="ADAL" clId="{D5EFCFF0-18F7-4D1C-8F1A-86644CE5E738}" dt="2024-09-29T12:37:25.739" v="1" actId="6549"/>
          <ac:spMkLst>
            <pc:docMk/>
            <pc:sldMk cId="2361624102" sldId="659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09-29T13:32:01.335" v="19"/>
        <pc:sldMkLst>
          <pc:docMk/>
          <pc:sldMk cId="2713070438" sldId="660"/>
        </pc:sldMkLst>
        <pc:spChg chg="mod">
          <ac:chgData name="Yoel Kortick" userId="167978f5-7f40-4909-85d5-d4149554ad4e" providerId="ADAL" clId="{D5EFCFF0-18F7-4D1C-8F1A-86644CE5E738}" dt="2024-09-29T13:32:01.335" v="19"/>
          <ac:spMkLst>
            <pc:docMk/>
            <pc:sldMk cId="2713070438" sldId="660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5:29.991" v="21" actId="6549"/>
        <pc:sldMkLst>
          <pc:docMk/>
          <pc:sldMk cId="2522504581" sldId="665"/>
        </pc:sldMkLst>
        <pc:spChg chg="mod">
          <ac:chgData name="Yoel Kortick" userId="167978f5-7f40-4909-85d5-d4149554ad4e" providerId="ADAL" clId="{D5EFCFF0-18F7-4D1C-8F1A-86644CE5E738}" dt="2024-10-02T05:45:29.991" v="21" actId="6549"/>
          <ac:spMkLst>
            <pc:docMk/>
            <pc:sldMk cId="2522504581" sldId="665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D5EFCFF0-18F7-4D1C-8F1A-86644CE5E738}" dt="2024-09-29T12:42:09.082" v="18"/>
        <pc:sldMkLst>
          <pc:docMk/>
          <pc:sldMk cId="951884392" sldId="674"/>
        </pc:sldMkLst>
        <pc:spChg chg="mod">
          <ac:chgData name="Yoel Kortick" userId="167978f5-7f40-4909-85d5-d4149554ad4e" providerId="ADAL" clId="{D5EFCFF0-18F7-4D1C-8F1A-86644CE5E738}" dt="2024-09-29T12:42:09.082" v="18"/>
          <ac:spMkLst>
            <pc:docMk/>
            <pc:sldMk cId="951884392" sldId="674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3:23.063" v="20" actId="6549"/>
        <pc:sldMkLst>
          <pc:docMk/>
          <pc:sldMk cId="290025533" sldId="680"/>
        </pc:sldMkLst>
        <pc:spChg chg="mod">
          <ac:chgData name="Yoel Kortick" userId="167978f5-7f40-4909-85d5-d4149554ad4e" providerId="ADAL" clId="{D5EFCFF0-18F7-4D1C-8F1A-86644CE5E738}" dt="2024-10-02T05:43:23.063" v="20" actId="6549"/>
          <ac:spMkLst>
            <pc:docMk/>
            <pc:sldMk cId="290025533" sldId="680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FF66FE55-1966-4DFB-84DB-289690EFD779}"/>
    <pc:docChg chg="undo custSel addSld delSld modSld modSection">
      <pc:chgData name="Yoel Kortick" userId="167978f5-7f40-4909-85d5-d4149554ad4e" providerId="ADAL" clId="{FF66FE55-1966-4DFB-84DB-289690EFD779}" dt="2024-10-08T06:24:09.935" v="6949" actId="11529"/>
      <pc:docMkLst>
        <pc:docMk/>
      </pc:docMkLst>
      <pc:sldChg chg="modSp mod">
        <pc:chgData name="Yoel Kortick" userId="167978f5-7f40-4909-85d5-d4149554ad4e" providerId="ADAL" clId="{FF66FE55-1966-4DFB-84DB-289690EFD779}" dt="2024-10-08T06:09:30.682" v="6820"/>
        <pc:sldMkLst>
          <pc:docMk/>
          <pc:sldMk cId="815051809" sldId="388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FF66FE55-1966-4DFB-84DB-289690EFD779}" dt="2024-10-07T13:26:09.329" v="2" actId="478"/>
        <pc:sldMkLst>
          <pc:docMk/>
          <pc:sldMk cId="1637256743" sldId="657"/>
        </pc:sldMkLst>
        <pc:spChg chg="add del mod">
          <ac:chgData name="Yoel Kortick" userId="167978f5-7f40-4909-85d5-d4149554ad4e" providerId="ADAL" clId="{FF66FE55-1966-4DFB-84DB-289690EFD779}" dt="2024-10-07T13:26:09.329" v="2" actId="478"/>
          <ac:spMkLst>
            <pc:docMk/>
            <pc:sldMk cId="1637256743" sldId="657"/>
            <ac:spMk id="3" creationId="{01F775C4-F357-7A8F-DEBC-943EC7466951}"/>
          </ac:spMkLst>
        </pc:spChg>
        <pc:spChg chg="mod">
          <ac:chgData name="Yoel Kortick" userId="167978f5-7f40-4909-85d5-d4149554ad4e" providerId="ADAL" clId="{FF66FE55-1966-4DFB-84DB-289690EFD779}" dt="2024-10-07T13:26:00.624" v="0"/>
          <ac:spMkLst>
            <pc:docMk/>
            <pc:sldMk cId="1637256743" sldId="657"/>
            <ac:spMk id="5" creationId="{7A8DB1AE-A531-206E-6C9A-388E77775F50}"/>
          </ac:spMkLst>
        </pc:spChg>
        <pc:spChg chg="del">
          <ac:chgData name="Yoel Kortick" userId="167978f5-7f40-4909-85d5-d4149554ad4e" providerId="ADAL" clId="{FF66FE55-1966-4DFB-84DB-289690EFD779}" dt="2024-10-07T13:26:07.771" v="1" actId="478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FF66FE55-1966-4DFB-84DB-289690EFD779}" dt="2024-10-07T13:26:28.407" v="3"/>
        <pc:sldMkLst>
          <pc:docMk/>
          <pc:sldMk cId="430718176" sldId="658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30718176" sldId="658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FF66FE55-1966-4DFB-84DB-289690EFD779}" dt="2024-10-08T06:10:37.996" v="6829"/>
        <pc:sldMkLst>
          <pc:docMk/>
          <pc:sldMk cId="2361624102" sldId="65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361624102" sldId="65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7.268" v="445" actId="47"/>
        <pc:sldMkLst>
          <pc:docMk/>
          <pc:sldMk cId="2713070438" sldId="660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713070438" sldId="66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8.898" v="448" actId="47"/>
        <pc:sldMkLst>
          <pc:docMk/>
          <pc:sldMk cId="4080373386" sldId="661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080373386" sldId="66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FF66FE55-1966-4DFB-84DB-289690EFD779}" dt="2024-10-07T13:37:35.985" v="605" actId="14100"/>
        <pc:sldMkLst>
          <pc:docMk/>
          <pc:sldMk cId="1444690400" sldId="672"/>
        </pc:sldMkLst>
        <pc:spChg chg="mod">
          <ac:chgData name="Yoel Kortick" userId="167978f5-7f40-4909-85d5-d4149554ad4e" providerId="ADAL" clId="{FF66FE55-1966-4DFB-84DB-289690EFD779}" dt="2024-10-07T13:37:35.985" v="605" actId="14100"/>
          <ac:spMkLst>
            <pc:docMk/>
            <pc:sldMk cId="1444690400" sldId="672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FF66FE55-1966-4DFB-84DB-289690EFD779}" dt="2024-10-08T06:17:12.271" v="6866" actId="20577"/>
        <pc:sldMkLst>
          <pc:docMk/>
          <pc:sldMk cId="262480220" sldId="673"/>
        </pc:sldMkLst>
        <pc:spChg chg="add mod">
          <ac:chgData name="Yoel Kortick" userId="167978f5-7f40-4909-85d5-d4149554ad4e" providerId="ADAL" clId="{FF66FE55-1966-4DFB-84DB-289690EFD779}" dt="2024-10-08T06:17:12.271" v="6866" actId="20577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7T13:33:55.135" v="505" actId="21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35:16.550" v="551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8T04:16:00.149" v="3646" actId="20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add mod">
        <pc:chgData name="Yoel Kortick" userId="167978f5-7f40-4909-85d5-d4149554ad4e" providerId="ADAL" clId="{FF66FE55-1966-4DFB-84DB-289690EFD779}" dt="2024-10-08T06:09:30.682" v="6820"/>
        <pc:sldMkLst>
          <pc:docMk/>
          <pc:sldMk cId="777925045" sldId="674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77925045" sldId="674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3684524057" sldId="675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684524057" sldId="675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684524057" sldId="675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1896496436" sldId="67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7T13:42:30.213" v="1061" actId="11529"/>
          <ac:spMkLst>
            <pc:docMk/>
            <pc:sldMk cId="1896496436" sldId="676"/>
            <ac:spMk id="5" creationId="{C03F9668-A20C-30AD-3F9B-2572DE69C04E}"/>
          </ac:spMkLst>
        </pc:spChg>
        <pc:spChg chg="add mod">
          <ac:chgData name="Yoel Kortick" userId="167978f5-7f40-4909-85d5-d4149554ad4e" providerId="ADAL" clId="{FF66FE55-1966-4DFB-84DB-289690EFD779}" dt="2024-10-07T13:42:37.503" v="1067" actId="1035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896496436" sldId="676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3:42:23.179" v="1060" actId="20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732666828" sldId="67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732666828" sldId="677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44:12.119" v="1192" actId="478"/>
          <ac:spMkLst>
            <pc:docMk/>
            <pc:sldMk cId="732666828" sldId="677"/>
            <ac:spMk id="5" creationId="{C03F9668-A20C-30AD-3F9B-2572DE69C04E}"/>
          </ac:spMkLst>
        </pc:spChg>
        <pc:spChg chg="mod">
          <ac:chgData name="Yoel Kortick" userId="167978f5-7f40-4909-85d5-d4149554ad4e" providerId="ADAL" clId="{FF66FE55-1966-4DFB-84DB-289690EFD779}" dt="2024-10-07T13:45:11.518" v="1296" actId="1035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32666828" sldId="677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45:36.072" v="1312" actId="14100"/>
          <ac:spMkLst>
            <pc:docMk/>
            <pc:sldMk cId="732666828" sldId="677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43:39.144" v="1140" actId="478"/>
          <ac:picMkLst>
            <pc:docMk/>
            <pc:sldMk cId="732666828" sldId="677"/>
            <ac:picMk id="4" creationId="{03581E96-627B-3E98-5146-B95FFAF6309C}"/>
          </ac:picMkLst>
        </pc:picChg>
        <pc:picChg chg="add mod ord">
          <ac:chgData name="Yoel Kortick" userId="167978f5-7f40-4909-85d5-d4149554ad4e" providerId="ADAL" clId="{FF66FE55-1966-4DFB-84DB-289690EFD779}" dt="2024-10-07T13:45:11.518" v="1296" actId="1035"/>
          <ac:picMkLst>
            <pc:docMk/>
            <pc:sldMk cId="732666828" sldId="677"/>
            <ac:picMk id="11" creationId="{13BF599A-0D55-6BCD-2FBC-A976F1A51F73}"/>
          </ac:picMkLst>
        </pc:picChg>
        <pc:picChg chg="add mod">
          <ac:chgData name="Yoel Kortick" userId="167978f5-7f40-4909-85d5-d4149554ad4e" providerId="ADAL" clId="{FF66FE55-1966-4DFB-84DB-289690EFD779}" dt="2024-10-07T13:45:15.452" v="1297" actId="208"/>
          <ac:picMkLst>
            <pc:docMk/>
            <pc:sldMk cId="732666828" sldId="677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342980035" sldId="678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342980035" sldId="678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7T13:49:59.256" v="1421" actId="14100"/>
          <ac:spMkLst>
            <pc:docMk/>
            <pc:sldMk cId="3342980035" sldId="678"/>
            <ac:spMk id="5" creationId="{3EAD1CDB-9100-2EBF-3AFC-6D70D58F5C15}"/>
          </ac:spMkLst>
        </pc:spChg>
        <pc:spChg chg="del">
          <ac:chgData name="Yoel Kortick" userId="167978f5-7f40-4909-85d5-d4149554ad4e" providerId="ADAL" clId="{FF66FE55-1966-4DFB-84DB-289690EFD779}" dt="2024-10-07T13:49:20.893" v="1389" actId="478"/>
          <ac:spMkLst>
            <pc:docMk/>
            <pc:sldMk cId="3342980035" sldId="678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342980035" sldId="678"/>
            <ac:spMk id="10" creationId="{4C5297D4-1A90-BA7E-1EA2-3486955EA032}"/>
          </ac:spMkLst>
        </pc:spChg>
        <pc:spChg chg="mod">
          <ac:chgData name="Yoel Kortick" userId="167978f5-7f40-4909-85d5-d4149554ad4e" providerId="ADAL" clId="{FF66FE55-1966-4DFB-84DB-289690EFD779}" dt="2024-10-07T13:49:38.900" v="1413" actId="14100"/>
          <ac:spMkLst>
            <pc:docMk/>
            <pc:sldMk cId="3342980035" sldId="678"/>
            <ac:spMk id="14" creationId="{21B427DB-3A25-A9FA-B2E0-ABAB36F32983}"/>
          </ac:spMkLst>
        </pc:spChg>
        <pc:picChg chg="add mod ord">
          <ac:chgData name="Yoel Kortick" userId="167978f5-7f40-4909-85d5-d4149554ad4e" providerId="ADAL" clId="{FF66FE55-1966-4DFB-84DB-289690EFD779}" dt="2024-10-07T13:49:54.739" v="1420" actId="14100"/>
          <ac:picMkLst>
            <pc:docMk/>
            <pc:sldMk cId="3342980035" sldId="678"/>
            <ac:picMk id="4" creationId="{6DF85B4A-A625-207F-9902-5B6DFDAE3865}"/>
          </ac:picMkLst>
        </pc:picChg>
        <pc:picChg chg="del">
          <ac:chgData name="Yoel Kortick" userId="167978f5-7f40-4909-85d5-d4149554ad4e" providerId="ADAL" clId="{FF66FE55-1966-4DFB-84DB-289690EFD779}" dt="2024-10-07T13:49:19.887" v="1388" actId="478"/>
          <ac:picMkLst>
            <pc:docMk/>
            <pc:sldMk cId="3342980035" sldId="678"/>
            <ac:picMk id="11" creationId="{13BF599A-0D55-6BCD-2FBC-A976F1A51F73}"/>
          </ac:picMkLst>
        </pc:picChg>
        <pc:picChg chg="del">
          <ac:chgData name="Yoel Kortick" userId="167978f5-7f40-4909-85d5-d4149554ad4e" providerId="ADAL" clId="{FF66FE55-1966-4DFB-84DB-289690EFD779}" dt="2024-10-07T13:49:19.398" v="1387" actId="478"/>
          <ac:picMkLst>
            <pc:docMk/>
            <pc:sldMk cId="3342980035" sldId="678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512543655" sldId="67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512543655" sldId="67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56:43.106" v="2202" actId="478"/>
          <ac:spMkLst>
            <pc:docMk/>
            <pc:sldMk cId="1512543655" sldId="679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512543655" sldId="679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54:03.329" v="1973" actId="14100"/>
          <ac:spMkLst>
            <pc:docMk/>
            <pc:sldMk cId="1512543655" sldId="679"/>
            <ac:spMk id="11" creationId="{4B4DC9B0-C1B6-2C8C-22C2-D14EA7267D76}"/>
          </ac:spMkLst>
        </pc:spChg>
        <pc:spChg chg="add mod">
          <ac:chgData name="Yoel Kortick" userId="167978f5-7f40-4909-85d5-d4149554ad4e" providerId="ADAL" clId="{FF66FE55-1966-4DFB-84DB-289690EFD779}" dt="2024-10-07T13:54:15.351" v="2058" actId="1038"/>
          <ac:spMkLst>
            <pc:docMk/>
            <pc:sldMk cId="1512543655" sldId="679"/>
            <ac:spMk id="12" creationId="{89A77528-8A11-ABCB-E6CC-2FC73F3EEC4A}"/>
          </ac:spMkLst>
        </pc:spChg>
        <pc:spChg chg="add mod">
          <ac:chgData name="Yoel Kortick" userId="167978f5-7f40-4909-85d5-d4149554ad4e" providerId="ADAL" clId="{FF66FE55-1966-4DFB-84DB-289690EFD779}" dt="2024-10-07T13:54:34.435" v="2160" actId="14100"/>
          <ac:spMkLst>
            <pc:docMk/>
            <pc:sldMk cId="1512543655" sldId="679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3:56:41.738" v="2201" actId="478"/>
          <ac:spMkLst>
            <pc:docMk/>
            <pc:sldMk cId="1512543655" sldId="679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51:49.911" v="1733" actId="478"/>
          <ac:picMkLst>
            <pc:docMk/>
            <pc:sldMk cId="1512543655" sldId="679"/>
            <ac:picMk id="4" creationId="{6DF85B4A-A625-207F-9902-5B6DFDAE3865}"/>
          </ac:picMkLst>
        </pc:picChg>
        <pc:picChg chg="add mod ord">
          <ac:chgData name="Yoel Kortick" userId="167978f5-7f40-4909-85d5-d4149554ad4e" providerId="ADAL" clId="{FF66FE55-1966-4DFB-84DB-289690EFD779}" dt="2024-10-07T13:56:38.617" v="2200" actId="167"/>
          <ac:picMkLst>
            <pc:docMk/>
            <pc:sldMk cId="1512543655" sldId="679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1:24.238" v="6831"/>
        <pc:sldMkLst>
          <pc:docMk/>
          <pc:sldMk cId="4063833538" sldId="680"/>
        </pc:sldMkLst>
        <pc:spChg chg="mod">
          <ac:chgData name="Yoel Kortick" userId="167978f5-7f40-4909-85d5-d4149554ad4e" providerId="ADAL" clId="{FF66FE55-1966-4DFB-84DB-289690EFD779}" dt="2024-10-08T06:11:24.238" v="6831"/>
          <ac:spMkLst>
            <pc:docMk/>
            <pc:sldMk cId="4063833538" sldId="680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4:03:50.990" v="2227" actId="478"/>
          <ac:spMkLst>
            <pc:docMk/>
            <pc:sldMk cId="4063833538" sldId="680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063833538" sldId="680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03:57.911" v="2230" actId="478"/>
          <ac:spMkLst>
            <pc:docMk/>
            <pc:sldMk cId="4063833538" sldId="680"/>
            <ac:spMk id="11" creationId="{4B4DC9B0-C1B6-2C8C-22C2-D14EA7267D76}"/>
          </ac:spMkLst>
        </pc:spChg>
        <pc:spChg chg="del">
          <ac:chgData name="Yoel Kortick" userId="167978f5-7f40-4909-85d5-d4149554ad4e" providerId="ADAL" clId="{FF66FE55-1966-4DFB-84DB-289690EFD779}" dt="2024-10-07T14:03:47.610" v="2226" actId="478"/>
          <ac:spMkLst>
            <pc:docMk/>
            <pc:sldMk cId="4063833538" sldId="680"/>
            <ac:spMk id="12" creationId="{89A77528-8A11-ABCB-E6CC-2FC73F3EEC4A}"/>
          </ac:spMkLst>
        </pc:spChg>
        <pc:spChg chg="del">
          <ac:chgData name="Yoel Kortick" userId="167978f5-7f40-4909-85d5-d4149554ad4e" providerId="ADAL" clId="{FF66FE55-1966-4DFB-84DB-289690EFD779}" dt="2024-10-07T14:03:52.191" v="2228" actId="478"/>
          <ac:spMkLst>
            <pc:docMk/>
            <pc:sldMk cId="4063833538" sldId="680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4:03:53.166" v="2229" actId="478"/>
          <ac:spMkLst>
            <pc:docMk/>
            <pc:sldMk cId="4063833538" sldId="680"/>
            <ac:spMk id="14" creationId="{21B427DB-3A25-A9FA-B2E0-ABAB36F32983}"/>
          </ac:spMkLst>
        </pc:spChg>
        <pc:spChg chg="add">
          <ac:chgData name="Yoel Kortick" userId="167978f5-7f40-4909-85d5-d4149554ad4e" providerId="ADAL" clId="{FF66FE55-1966-4DFB-84DB-289690EFD779}" dt="2024-10-07T14:07:40.226" v="2400" actId="11529"/>
          <ac:spMkLst>
            <pc:docMk/>
            <pc:sldMk cId="4063833538" sldId="680"/>
            <ac:spMk id="15" creationId="{B1B36776-AF87-6E7F-23CB-E2A3368B7693}"/>
          </ac:spMkLst>
        </pc:spChg>
        <pc:spChg chg="add">
          <ac:chgData name="Yoel Kortick" userId="167978f5-7f40-4909-85d5-d4149554ad4e" providerId="ADAL" clId="{FF66FE55-1966-4DFB-84DB-289690EFD779}" dt="2024-10-07T14:07:45.762" v="2401" actId="11529"/>
          <ac:spMkLst>
            <pc:docMk/>
            <pc:sldMk cId="4063833538" sldId="680"/>
            <ac:spMk id="16" creationId="{D688F3B6-BE13-5CBE-3199-02A0F427770F}"/>
          </ac:spMkLst>
        </pc:spChg>
        <pc:spChg chg="add mod">
          <ac:chgData name="Yoel Kortick" userId="167978f5-7f40-4909-85d5-d4149554ad4e" providerId="ADAL" clId="{FF66FE55-1966-4DFB-84DB-289690EFD779}" dt="2024-10-07T14:07:56.683" v="2406" actId="1037"/>
          <ac:spMkLst>
            <pc:docMk/>
            <pc:sldMk cId="4063833538" sldId="680"/>
            <ac:spMk id="17" creationId="{C3B75227-EE05-DF98-AB38-75B005C76B3A}"/>
          </ac:spMkLst>
        </pc:spChg>
        <pc:picChg chg="add mod ord">
          <ac:chgData name="Yoel Kortick" userId="167978f5-7f40-4909-85d5-d4149554ad4e" providerId="ADAL" clId="{FF66FE55-1966-4DFB-84DB-289690EFD779}" dt="2024-10-07T14:03:43.517" v="2225" actId="167"/>
          <ac:picMkLst>
            <pc:docMk/>
            <pc:sldMk cId="4063833538" sldId="680"/>
            <ac:picMk id="4" creationId="{7BCB8974-4949-E9BF-AC92-D0A2961147EB}"/>
          </ac:picMkLst>
        </pc:picChg>
        <pc:picChg chg="del">
          <ac:chgData name="Yoel Kortick" userId="167978f5-7f40-4909-85d5-d4149554ad4e" providerId="ADAL" clId="{FF66FE55-1966-4DFB-84DB-289690EFD779}" dt="2024-10-07T13:56:07.088" v="2189" actId="478"/>
          <ac:picMkLst>
            <pc:docMk/>
            <pc:sldMk cId="4063833538" sldId="680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075432701" sldId="681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075432701" sldId="68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2075432701" sldId="681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14:53.249" v="2871" actId="478"/>
          <ac:spMkLst>
            <pc:docMk/>
            <pc:sldMk cId="2075432701" sldId="681"/>
            <ac:spMk id="15" creationId="{B1B36776-AF87-6E7F-23CB-E2A3368B7693}"/>
          </ac:spMkLst>
        </pc:spChg>
        <pc:spChg chg="del">
          <ac:chgData name="Yoel Kortick" userId="167978f5-7f40-4909-85d5-d4149554ad4e" providerId="ADAL" clId="{FF66FE55-1966-4DFB-84DB-289690EFD779}" dt="2024-10-07T14:14:54.328" v="2872" actId="478"/>
          <ac:spMkLst>
            <pc:docMk/>
            <pc:sldMk cId="2075432701" sldId="681"/>
            <ac:spMk id="16" creationId="{D688F3B6-BE13-5CBE-3199-02A0F427770F}"/>
          </ac:spMkLst>
        </pc:spChg>
        <pc:spChg chg="del">
          <ac:chgData name="Yoel Kortick" userId="167978f5-7f40-4909-85d5-d4149554ad4e" providerId="ADAL" clId="{FF66FE55-1966-4DFB-84DB-289690EFD779}" dt="2024-10-07T14:14:56.613" v="2873" actId="478"/>
          <ac:spMkLst>
            <pc:docMk/>
            <pc:sldMk cId="2075432701" sldId="681"/>
            <ac:spMk id="17" creationId="{C3B75227-EE05-DF98-AB38-75B005C76B3A}"/>
          </ac:spMkLst>
        </pc:spChg>
        <pc:picChg chg="del">
          <ac:chgData name="Yoel Kortick" userId="167978f5-7f40-4909-85d5-d4149554ad4e" providerId="ADAL" clId="{FF66FE55-1966-4DFB-84DB-289690EFD779}" dt="2024-10-07T14:09:13.492" v="2431" actId="478"/>
          <ac:picMkLst>
            <pc:docMk/>
            <pc:sldMk cId="2075432701" sldId="681"/>
            <ac:picMk id="4" creationId="{7BCB8974-4949-E9BF-AC92-D0A2961147EB}"/>
          </ac:picMkLst>
        </pc:picChg>
        <pc:picChg chg="add del mod">
          <ac:chgData name="Yoel Kortick" userId="167978f5-7f40-4909-85d5-d4149554ad4e" providerId="ADAL" clId="{FF66FE55-1966-4DFB-84DB-289690EFD779}" dt="2024-10-07T14:10:35.945" v="2532" actId="478"/>
          <ac:picMkLst>
            <pc:docMk/>
            <pc:sldMk cId="2075432701" sldId="681"/>
            <ac:picMk id="5" creationId="{F0C871EF-481B-6EB4-9969-03B0E1CF07ED}"/>
          </ac:picMkLst>
        </pc:picChg>
        <pc:picChg chg="add mod ord">
          <ac:chgData name="Yoel Kortick" userId="167978f5-7f40-4909-85d5-d4149554ad4e" providerId="ADAL" clId="{FF66FE55-1966-4DFB-84DB-289690EFD779}" dt="2024-10-07T14:15:00.301" v="2885" actId="1035"/>
          <ac:picMkLst>
            <pc:docMk/>
            <pc:sldMk cId="2075432701" sldId="681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999415063" sldId="68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99415063" sldId="682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999415063" sldId="682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4:34:47.379" v="3285" actId="208"/>
          <ac:picMkLst>
            <pc:docMk/>
            <pc:sldMk cId="3999415063" sldId="682"/>
            <ac:picMk id="4" creationId="{F468F630-F167-025F-D258-73D0912875BA}"/>
          </ac:picMkLst>
        </pc:picChg>
        <pc:picChg chg="del">
          <ac:chgData name="Yoel Kortick" userId="167978f5-7f40-4909-85d5-d4149554ad4e" providerId="ADAL" clId="{FF66FE55-1966-4DFB-84DB-289690EFD779}" dt="2024-10-07T14:30:23.857" v="3022" actId="478"/>
          <ac:picMkLst>
            <pc:docMk/>
            <pc:sldMk cId="3999415063" sldId="682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6:56.729" v="6865" actId="20577"/>
        <pc:sldMkLst>
          <pc:docMk/>
          <pc:sldMk cId="4102826803" sldId="683"/>
        </pc:sldMkLst>
        <pc:spChg chg="mod">
          <ac:chgData name="Yoel Kortick" userId="167978f5-7f40-4909-85d5-d4149554ad4e" providerId="ADAL" clId="{FF66FE55-1966-4DFB-84DB-289690EFD779}" dt="2024-10-08T06:16:56.729" v="6865" actId="20577"/>
          <ac:spMkLst>
            <pc:docMk/>
            <pc:sldMk cId="4102826803" sldId="68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102826803" sldId="683"/>
            <ac:spMk id="10" creationId="{4C5297D4-1A90-BA7E-1EA2-3486955EA032}"/>
          </ac:spMkLst>
        </pc:spChg>
        <pc:picChg chg="del">
          <ac:chgData name="Yoel Kortick" userId="167978f5-7f40-4909-85d5-d4149554ad4e" providerId="ADAL" clId="{FF66FE55-1966-4DFB-84DB-289690EFD779}" dt="2024-10-07T14:35:15.526" v="3300" actId="478"/>
          <ac:picMkLst>
            <pc:docMk/>
            <pc:sldMk cId="4102826803" sldId="683"/>
            <ac:picMk id="4" creationId="{F468F630-F167-025F-D258-73D0912875BA}"/>
          </ac:picMkLst>
        </pc:picChg>
        <pc:picChg chg="add mod">
          <ac:chgData name="Yoel Kortick" userId="167978f5-7f40-4909-85d5-d4149554ad4e" providerId="ADAL" clId="{FF66FE55-1966-4DFB-84DB-289690EFD779}" dt="2024-10-07T14:35:20.654" v="3334" actId="208"/>
          <ac:picMkLst>
            <pc:docMk/>
            <pc:sldMk cId="4102826803" sldId="683"/>
            <ac:picMk id="5" creationId="{3E708DDE-BFA9-7067-EC28-891DF82F3E8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7:25.350" v="6872" actId="20577"/>
        <pc:sldMkLst>
          <pc:docMk/>
          <pc:sldMk cId="3875316876" sldId="684"/>
        </pc:sldMkLst>
        <pc:spChg chg="mod">
          <ac:chgData name="Yoel Kortick" userId="167978f5-7f40-4909-85d5-d4149554ad4e" providerId="ADAL" clId="{FF66FE55-1966-4DFB-84DB-289690EFD779}" dt="2024-10-08T06:17:25.350" v="6872" actId="20577"/>
          <ac:spMkLst>
            <pc:docMk/>
            <pc:sldMk cId="3875316876" sldId="684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2" creationId="{0DD438CE-1B7E-909B-54F0-326F7626D28C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3" creationId="{17F2144E-3D2C-3A51-8A9A-A1511F55A74B}"/>
          </ac:spMkLst>
        </pc:spChg>
        <pc:spChg chg="add mod">
          <ac:chgData name="Yoel Kortick" userId="167978f5-7f40-4909-85d5-d4149554ad4e" providerId="ADAL" clId="{FF66FE55-1966-4DFB-84DB-289690EFD779}" dt="2024-10-08T04:21:22.406" v="3776" actId="1035"/>
          <ac:spMkLst>
            <pc:docMk/>
            <pc:sldMk cId="3875316876" sldId="684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19:11.433" v="3761" actId="478"/>
          <ac:picMkLst>
            <pc:docMk/>
            <pc:sldMk cId="3875316876" sldId="684"/>
            <ac:picMk id="4" creationId="{5D8E6D9F-CAD3-58F1-6599-CBE8957F7A93}"/>
          </ac:picMkLst>
        </pc:picChg>
        <pc:picChg chg="add mod">
          <ac:chgData name="Yoel Kortick" userId="167978f5-7f40-4909-85d5-d4149554ad4e" providerId="ADAL" clId="{FF66FE55-1966-4DFB-84DB-289690EFD779}" dt="2024-10-08T04:23:02.207" v="3803" actId="1035"/>
          <ac:picMkLst>
            <pc:docMk/>
            <pc:sldMk cId="3875316876" sldId="684"/>
            <ac:picMk id="5" creationId="{C1C784DD-127C-DB20-C34B-22A4CFCA4885}"/>
          </ac:picMkLst>
        </pc:picChg>
        <pc:picChg chg="add mod">
          <ac:chgData name="Yoel Kortick" userId="167978f5-7f40-4909-85d5-d4149554ad4e" providerId="ADAL" clId="{FF66FE55-1966-4DFB-84DB-289690EFD779}" dt="2024-10-08T04:21:01.731" v="3770" actId="208"/>
          <ac:picMkLst>
            <pc:docMk/>
            <pc:sldMk cId="3875316876" sldId="684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7.747" v="446" actId="47"/>
        <pc:sldMkLst>
          <pc:docMk/>
          <pc:sldMk cId="1057754185" sldId="685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057754185" sldId="685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8:21.752" v="6875" actId="20577"/>
        <pc:sldMkLst>
          <pc:docMk/>
          <pc:sldMk cId="3698086778" sldId="685"/>
        </pc:sldMkLst>
        <pc:spChg chg="mod">
          <ac:chgData name="Yoel Kortick" userId="167978f5-7f40-4909-85d5-d4149554ad4e" providerId="ADAL" clId="{FF66FE55-1966-4DFB-84DB-289690EFD779}" dt="2024-10-08T06:18:21.752" v="6875" actId="20577"/>
          <ac:spMkLst>
            <pc:docMk/>
            <pc:sldMk cId="3698086778" sldId="685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6" creationId="{288E70A1-61BE-058F-7A64-563E89C59906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2" creationId="{0DD438CE-1B7E-909B-54F0-326F7626D28C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4" creationId="{83C404CA-2534-AC9C-8799-1C1DE4159837}"/>
          </ac:spMkLst>
        </pc:spChg>
        <pc:picChg chg="add mod ord">
          <ac:chgData name="Yoel Kortick" userId="167978f5-7f40-4909-85d5-d4149554ad4e" providerId="ADAL" clId="{FF66FE55-1966-4DFB-84DB-289690EFD779}" dt="2024-10-08T04:25:18.737" v="4005" actId="1036"/>
          <ac:picMkLst>
            <pc:docMk/>
            <pc:sldMk cId="3698086778" sldId="685"/>
            <ac:picMk id="4" creationId="{6D7B0232-3061-88B4-8530-03354864138B}"/>
          </ac:picMkLst>
        </pc:picChg>
        <pc:picChg chg="del">
          <ac:chgData name="Yoel Kortick" userId="167978f5-7f40-4909-85d5-d4149554ad4e" providerId="ADAL" clId="{FF66FE55-1966-4DFB-84DB-289690EFD779}" dt="2024-10-08T04:23:41.855" v="3847" actId="478"/>
          <ac:picMkLst>
            <pc:docMk/>
            <pc:sldMk cId="3698086778" sldId="685"/>
            <ac:picMk id="5" creationId="{C1C784DD-127C-DB20-C34B-22A4CFCA4885}"/>
          </ac:picMkLst>
        </pc:picChg>
        <pc:picChg chg="del">
          <ac:chgData name="Yoel Kortick" userId="167978f5-7f40-4909-85d5-d4149554ad4e" providerId="ADAL" clId="{FF66FE55-1966-4DFB-84DB-289690EFD779}" dt="2024-10-08T04:23:42.479" v="3848" actId="478"/>
          <ac:picMkLst>
            <pc:docMk/>
            <pc:sldMk cId="3698086778" sldId="685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8.395" v="447" actId="47"/>
        <pc:sldMkLst>
          <pc:docMk/>
          <pc:sldMk cId="1245168835" sldId="686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245168835" sldId="68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84896031" sldId="68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84896031" sldId="686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29:16.605" v="4052" actId="14100"/>
          <ac:spMkLst>
            <pc:docMk/>
            <pc:sldMk cId="2484896031" sldId="686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29:43.454" v="4067" actId="478"/>
          <ac:spMkLst>
            <pc:docMk/>
            <pc:sldMk cId="2484896031" sldId="686"/>
            <ac:spMk id="12" creationId="{0DD438CE-1B7E-909B-54F0-326F7626D28C}"/>
          </ac:spMkLst>
        </pc:spChg>
        <pc:spChg chg="del">
          <ac:chgData name="Yoel Kortick" userId="167978f5-7f40-4909-85d5-d4149554ad4e" providerId="ADAL" clId="{FF66FE55-1966-4DFB-84DB-289690EFD779}" dt="2024-10-08T04:29:42.333" v="4066" actId="478"/>
          <ac:spMkLst>
            <pc:docMk/>
            <pc:sldMk cId="2484896031" sldId="686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9:36.123" v="4064" actId="1038"/>
          <ac:spMkLst>
            <pc:docMk/>
            <pc:sldMk cId="2484896031" sldId="686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28:19.375" v="4029" actId="478"/>
          <ac:picMkLst>
            <pc:docMk/>
            <pc:sldMk cId="2484896031" sldId="686"/>
            <ac:picMk id="4" creationId="{6D7B0232-3061-88B4-8530-03354864138B}"/>
          </ac:picMkLst>
        </pc:picChg>
        <pc:picChg chg="add mod ord">
          <ac:chgData name="Yoel Kortick" userId="167978f5-7f40-4909-85d5-d4149554ad4e" providerId="ADAL" clId="{FF66FE55-1966-4DFB-84DB-289690EFD779}" dt="2024-10-08T04:29:38.627" v="4065" actId="167"/>
          <ac:picMkLst>
            <pc:docMk/>
            <pc:sldMk cId="2484896031" sldId="686"/>
            <ac:picMk id="5" creationId="{9180E390-DA18-5642-B52E-83CB92C5FC8D}"/>
          </ac:picMkLst>
        </pc:picChg>
        <pc:picChg chg="add mod ord">
          <ac:chgData name="Yoel Kortick" userId="167978f5-7f40-4909-85d5-d4149554ad4e" providerId="ADAL" clId="{FF66FE55-1966-4DFB-84DB-289690EFD779}" dt="2024-10-08T04:29:45.930" v="4068" actId="167"/>
          <ac:picMkLst>
            <pc:docMk/>
            <pc:sldMk cId="2484896031" sldId="686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067544596" sldId="68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067544596" sldId="687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39:40.069" v="4163" actId="14100"/>
          <ac:spMkLst>
            <pc:docMk/>
            <pc:sldMk cId="3067544596" sldId="687"/>
            <ac:spMk id="6" creationId="{288E70A1-61BE-058F-7A64-563E89C59906}"/>
          </ac:spMkLst>
        </pc:spChg>
        <pc:spChg chg="add mod">
          <ac:chgData name="Yoel Kortick" userId="167978f5-7f40-4909-85d5-d4149554ad4e" providerId="ADAL" clId="{FF66FE55-1966-4DFB-84DB-289690EFD779}" dt="2024-10-08T04:39:55.981" v="4166" actId="1076"/>
          <ac:spMkLst>
            <pc:docMk/>
            <pc:sldMk cId="3067544596" sldId="687"/>
            <ac:spMk id="13" creationId="{67E972AA-A5A9-9D18-422A-F0C577C7A609}"/>
          </ac:spMkLst>
        </pc:spChg>
        <pc:spChg chg="mod">
          <ac:chgData name="Yoel Kortick" userId="167978f5-7f40-4909-85d5-d4149554ad4e" providerId="ADAL" clId="{FF66FE55-1966-4DFB-84DB-289690EFD779}" dt="2024-10-08T04:39:43.686" v="4164" actId="1076"/>
          <ac:spMkLst>
            <pc:docMk/>
            <pc:sldMk cId="3067544596" sldId="687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4:40:10.700" v="4171" actId="1035"/>
          <ac:spMkLst>
            <pc:docMk/>
            <pc:sldMk cId="3067544596" sldId="687"/>
            <ac:spMk id="16" creationId="{D43F43C1-623E-387E-CE35-5E0E44224107}"/>
          </ac:spMkLst>
        </pc:spChg>
        <pc:picChg chg="add mod ord">
          <ac:chgData name="Yoel Kortick" userId="167978f5-7f40-4909-85d5-d4149554ad4e" providerId="ADAL" clId="{FF66FE55-1966-4DFB-84DB-289690EFD779}" dt="2024-10-08T04:39:29.340" v="4161" actId="1037"/>
          <ac:picMkLst>
            <pc:docMk/>
            <pc:sldMk cId="3067544596" sldId="687"/>
            <ac:picMk id="4" creationId="{E6A70066-E27B-509E-70F9-F7CC22CDA9DC}"/>
          </ac:picMkLst>
        </pc:picChg>
        <pc:picChg chg="del">
          <ac:chgData name="Yoel Kortick" userId="167978f5-7f40-4909-85d5-d4149554ad4e" providerId="ADAL" clId="{FF66FE55-1966-4DFB-84DB-289690EFD779}" dt="2024-10-08T04:32:11.591" v="4094" actId="478"/>
          <ac:picMkLst>
            <pc:docMk/>
            <pc:sldMk cId="3067544596" sldId="687"/>
            <ac:picMk id="5" creationId="{9180E390-DA18-5642-B52E-83CB92C5FC8D}"/>
          </ac:picMkLst>
        </pc:picChg>
        <pc:picChg chg="add mod">
          <ac:chgData name="Yoel Kortick" userId="167978f5-7f40-4909-85d5-d4149554ad4e" providerId="ADAL" clId="{FF66FE55-1966-4DFB-84DB-289690EFD779}" dt="2024-10-08T04:40:58.558" v="4172" actId="208"/>
          <ac:picMkLst>
            <pc:docMk/>
            <pc:sldMk cId="3067544596" sldId="687"/>
            <ac:picMk id="12" creationId="{648508F4-2650-68C9-1415-8A094001EC8A}"/>
          </ac:picMkLst>
        </pc:picChg>
        <pc:picChg chg="del">
          <ac:chgData name="Yoel Kortick" userId="167978f5-7f40-4909-85d5-d4149554ad4e" providerId="ADAL" clId="{FF66FE55-1966-4DFB-84DB-289690EFD779}" dt="2024-10-08T04:32:12.222" v="4095" actId="478"/>
          <ac:picMkLst>
            <pc:docMk/>
            <pc:sldMk cId="3067544596" sldId="687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55.223" v="6887" actId="20577"/>
        <pc:sldMkLst>
          <pc:docMk/>
          <pc:sldMk cId="668770284" sldId="688"/>
        </pc:sldMkLst>
        <pc:spChg chg="mod">
          <ac:chgData name="Yoel Kortick" userId="167978f5-7f40-4909-85d5-d4149554ad4e" providerId="ADAL" clId="{FF66FE55-1966-4DFB-84DB-289690EFD779}" dt="2024-10-08T06:19:55.223" v="6887" actId="20577"/>
          <ac:spMkLst>
            <pc:docMk/>
            <pc:sldMk cId="668770284" sldId="688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4" creationId="{83C404CA-2534-AC9C-8799-1C1DE4159837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6" creationId="{D43F43C1-623E-387E-CE35-5E0E44224107}"/>
          </ac:spMkLst>
        </pc:spChg>
        <pc:spChg chg="add">
          <ac:chgData name="Yoel Kortick" userId="167978f5-7f40-4909-85d5-d4149554ad4e" providerId="ADAL" clId="{FF66FE55-1966-4DFB-84DB-289690EFD779}" dt="2024-10-08T04:52:28.558" v="4675" actId="11529"/>
          <ac:spMkLst>
            <pc:docMk/>
            <pc:sldMk cId="668770284" sldId="688"/>
            <ac:spMk id="17" creationId="{ED3EA772-CBDE-0781-45BF-2404067FC8A5}"/>
          </ac:spMkLst>
        </pc:spChg>
        <pc:spChg chg="add">
          <ac:chgData name="Yoel Kortick" userId="167978f5-7f40-4909-85d5-d4149554ad4e" providerId="ADAL" clId="{FF66FE55-1966-4DFB-84DB-289690EFD779}" dt="2024-10-08T04:52:34.385" v="4676" actId="11529"/>
          <ac:spMkLst>
            <pc:docMk/>
            <pc:sldMk cId="668770284" sldId="688"/>
            <ac:spMk id="18" creationId="{ED6AF41A-6F4C-42DD-EE23-E01178DBDAF0}"/>
          </ac:spMkLst>
        </pc:sp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52:43.983" v="4678" actId="208"/>
          <ac:picMkLst>
            <pc:docMk/>
            <pc:sldMk cId="668770284" sldId="688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12" creationId="{648508F4-2650-68C9-1415-8A094001EC8A}"/>
          </ac:picMkLst>
        </pc:picChg>
        <pc:picChg chg="add mod">
          <ac:chgData name="Yoel Kortick" userId="167978f5-7f40-4909-85d5-d4149554ad4e" providerId="ADAL" clId="{FF66FE55-1966-4DFB-84DB-289690EFD779}" dt="2024-10-08T04:52:42.094" v="4677" actId="208"/>
          <ac:picMkLst>
            <pc:docMk/>
            <pc:sldMk cId="668770284" sldId="688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16.542" v="6885" actId="14100"/>
        <pc:sldMkLst>
          <pc:docMk/>
          <pc:sldMk cId="3960565457" sldId="68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60565457" sldId="68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6" creationId="{288E70A1-61BE-058F-7A64-563E89C59906}"/>
          </ac:spMkLst>
        </pc:spChg>
        <pc:spChg chg="add">
          <ac:chgData name="Yoel Kortick" userId="167978f5-7f40-4909-85d5-d4149554ad4e" providerId="ADAL" clId="{FF66FE55-1966-4DFB-84DB-289690EFD779}" dt="2024-10-08T04:46:09.840" v="4334" actId="11529"/>
          <ac:spMkLst>
            <pc:docMk/>
            <pc:sldMk cId="3960565457" sldId="689"/>
            <ac:spMk id="11" creationId="{E019A076-BA1C-A7AC-8F07-863A087F49D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6:19:16.542" v="6885" actId="14100"/>
          <ac:spMkLst>
            <pc:docMk/>
            <pc:sldMk cId="3960565457" sldId="689"/>
            <ac:spMk id="15" creationId="{73FEE476-6569-FD2C-D5C7-D41C8CD16032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6" creationId="{D43F43C1-623E-387E-CE35-5E0E44224107}"/>
          </ac:spMkLst>
        </pc:sp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45:38.414" v="4289" actId="208"/>
          <ac:picMkLst>
            <pc:docMk/>
            <pc:sldMk cId="3960565457" sldId="689"/>
            <ac:picMk id="5" creationId="{A2CAB7EC-695F-086A-612C-F6FE6E5ABC34}"/>
          </ac:picMkLst>
        </pc:pic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12" creationId="{648508F4-2650-68C9-1415-8A094001EC8A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216935217" sldId="690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216935217" sldId="690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8T05:02:03.039" v="4866" actId="11529"/>
          <ac:spMkLst>
            <pc:docMk/>
            <pc:sldMk cId="4216935217" sldId="690"/>
            <ac:spMk id="6" creationId="{9DF9A770-7B35-E206-5D4B-4091A1D495E9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7" creationId="{ED3EA772-CBDE-0781-45BF-2404067FC8A5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8" creationId="{ED6AF41A-6F4C-42DD-EE23-E01178DBDAF0}"/>
          </ac:spMkLst>
        </pc:spChg>
        <pc:picChg chg="add mod">
          <ac:chgData name="Yoel Kortick" userId="167978f5-7f40-4909-85d5-d4149554ad4e" providerId="ADAL" clId="{FF66FE55-1966-4DFB-84DB-289690EFD779}" dt="2024-10-08T05:01:57.805" v="4865" actId="208"/>
          <ac:picMkLst>
            <pc:docMk/>
            <pc:sldMk cId="4216935217" sldId="690"/>
            <ac:picMk id="4" creationId="{6D443968-1F29-F3F7-C249-899A538BEFA5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21:23.021" v="6941" actId="14100"/>
        <pc:sldMkLst>
          <pc:docMk/>
          <pc:sldMk cId="2686650343" sldId="691"/>
        </pc:sldMkLst>
        <pc:spChg chg="mod">
          <ac:chgData name="Yoel Kortick" userId="167978f5-7f40-4909-85d5-d4149554ad4e" providerId="ADAL" clId="{FF66FE55-1966-4DFB-84DB-289690EFD779}" dt="2024-10-08T06:21:05.798" v="6927" actId="6549"/>
          <ac:spMkLst>
            <pc:docMk/>
            <pc:sldMk cId="2686650343" sldId="69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21:15.174" v="6939" actId="1036"/>
          <ac:spMkLst>
            <pc:docMk/>
            <pc:sldMk cId="2686650343" sldId="691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14:59.170" v="5085" actId="14100"/>
          <ac:spMkLst>
            <pc:docMk/>
            <pc:sldMk cId="2686650343" sldId="691"/>
            <ac:spMk id="13" creationId="{B7751D0E-2D8A-2D2B-3784-1FEA10FFFE09}"/>
          </ac:spMkLst>
        </pc:spChg>
        <pc:spChg chg="add mod">
          <ac:chgData name="Yoel Kortick" userId="167978f5-7f40-4909-85d5-d4149554ad4e" providerId="ADAL" clId="{FF66FE55-1966-4DFB-84DB-289690EFD779}" dt="2024-10-08T06:21:18.914" v="6940" actId="1076"/>
          <ac:spMkLst>
            <pc:docMk/>
            <pc:sldMk cId="2686650343" sldId="691"/>
            <ac:spMk id="14" creationId="{593F7EA6-4880-FE21-5E86-463B005B2DA6}"/>
          </ac:spMkLst>
        </pc:spChg>
        <pc:picChg chg="del">
          <ac:chgData name="Yoel Kortick" userId="167978f5-7f40-4909-85d5-d4149554ad4e" providerId="ADAL" clId="{FF66FE55-1966-4DFB-84DB-289690EFD779}" dt="2024-10-08T05:06:45.661" v="5034" actId="478"/>
          <ac:picMkLst>
            <pc:docMk/>
            <pc:sldMk cId="2686650343" sldId="691"/>
            <ac:picMk id="4" creationId="{6D443968-1F29-F3F7-C249-899A538BEFA5}"/>
          </ac:picMkLst>
        </pc:picChg>
        <pc:picChg chg="add mod ord">
          <ac:chgData name="Yoel Kortick" userId="167978f5-7f40-4909-85d5-d4149554ad4e" providerId="ADAL" clId="{FF66FE55-1966-4DFB-84DB-289690EFD779}" dt="2024-10-08T06:21:15.174" v="6939" actId="1036"/>
          <ac:picMkLst>
            <pc:docMk/>
            <pc:sldMk cId="2686650343" sldId="691"/>
            <ac:picMk id="5" creationId="{848F3ED0-0EA4-CF19-FC09-7832C09C05B0}"/>
          </ac:picMkLst>
        </pc:picChg>
        <pc:picChg chg="add mod">
          <ac:chgData name="Yoel Kortick" userId="167978f5-7f40-4909-85d5-d4149554ad4e" providerId="ADAL" clId="{FF66FE55-1966-4DFB-84DB-289690EFD779}" dt="2024-10-08T05:14:41.746" v="5056" actId="208"/>
          <ac:picMkLst>
            <pc:docMk/>
            <pc:sldMk cId="2686650343" sldId="691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6:21:15.174" v="6939" actId="1036"/>
          <ac:cxnSpMkLst>
            <pc:docMk/>
            <pc:sldMk cId="2686650343" sldId="691"/>
            <ac:cxnSpMk id="16" creationId="{B7D2BD29-0A67-2204-B677-5C2E3ACE33A3}"/>
          </ac:cxnSpMkLst>
        </pc:cxnChg>
        <pc:cxnChg chg="add mod">
          <ac:chgData name="Yoel Kortick" userId="167978f5-7f40-4909-85d5-d4149554ad4e" providerId="ADAL" clId="{FF66FE55-1966-4DFB-84DB-289690EFD779}" dt="2024-10-08T06:21:23.021" v="6941" actId="14100"/>
          <ac:cxnSpMkLst>
            <pc:docMk/>
            <pc:sldMk cId="2686650343" sldId="691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036527542" sldId="69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036527542" sldId="692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20:41.565" v="5176" actId="14100"/>
          <ac:spMkLst>
            <pc:docMk/>
            <pc:sldMk cId="4036527542" sldId="692"/>
            <ac:spMk id="11" creationId="{AA82BF08-4230-F42B-2CF0-65A89E701207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3" creationId="{B7751D0E-2D8A-2D2B-3784-1FEA10FFFE09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4" creationId="{593F7EA6-4880-FE21-5E86-463B005B2DA6}"/>
          </ac:spMkLst>
        </pc:spChg>
        <pc:picChg chg="add mod">
          <ac:chgData name="Yoel Kortick" userId="167978f5-7f40-4909-85d5-d4149554ad4e" providerId="ADAL" clId="{FF66FE55-1966-4DFB-84DB-289690EFD779}" dt="2024-10-08T05:19:57.011" v="5155" actId="208"/>
          <ac:picMkLst>
            <pc:docMk/>
            <pc:sldMk cId="4036527542" sldId="692"/>
            <ac:picMk id="4" creationId="{3385FED4-ACCC-F342-E4D4-DB3C0E8121AE}"/>
          </ac:picMkLst>
        </pc:picChg>
        <pc:picChg chg="del">
          <ac:chgData name="Yoel Kortick" userId="167978f5-7f40-4909-85d5-d4149554ad4e" providerId="ADAL" clId="{FF66FE55-1966-4DFB-84DB-289690EFD779}" dt="2024-10-08T05:19:17.299" v="5147" actId="478"/>
          <ac:picMkLst>
            <pc:docMk/>
            <pc:sldMk cId="4036527542" sldId="692"/>
            <ac:picMk id="5" creationId="{848F3ED0-0EA4-CF19-FC09-7832C09C05B0}"/>
          </ac:picMkLst>
        </pc:picChg>
        <pc:picChg chg="del">
          <ac:chgData name="Yoel Kortick" userId="167978f5-7f40-4909-85d5-d4149554ad4e" providerId="ADAL" clId="{FF66FE55-1966-4DFB-84DB-289690EFD779}" dt="2024-10-08T05:19:18.090" v="5148" actId="478"/>
          <ac:picMkLst>
            <pc:docMk/>
            <pc:sldMk cId="4036527542" sldId="692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5:20:41.565" v="5176" actId="14100"/>
          <ac:cxnSpMkLst>
            <pc:docMk/>
            <pc:sldMk cId="4036527542" sldId="692"/>
            <ac:cxnSpMk id="15" creationId="{C7AD29D9-7A81-45DD-C9E3-243EE5DA9B4A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6" creationId="{B7D2BD29-0A67-2204-B677-5C2E3ACE33A3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57699429" sldId="69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57699429" sldId="693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5:22:09.867" v="5249" actId="1037"/>
          <ac:spMkLst>
            <pc:docMk/>
            <pc:sldMk cId="457699429" sldId="693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3:04.290" v="5265" actId="478"/>
          <ac:spMkLst>
            <pc:docMk/>
            <pc:sldMk cId="457699429" sldId="693"/>
            <ac:spMk id="11" creationId="{AA82BF08-4230-F42B-2CF0-65A89E701207}"/>
          </ac:spMkLst>
        </pc:spChg>
        <pc:spChg chg="add mod">
          <ac:chgData name="Yoel Kortick" userId="167978f5-7f40-4909-85d5-d4149554ad4e" providerId="ADAL" clId="{FF66FE55-1966-4DFB-84DB-289690EFD779}" dt="2024-10-08T05:23:12.496" v="5267" actId="14100"/>
          <ac:spMkLst>
            <pc:docMk/>
            <pc:sldMk cId="457699429" sldId="693"/>
            <ac:spMk id="14" creationId="{9C1F0330-2324-8C27-3787-E445404ECB1E}"/>
          </ac:spMkLst>
        </pc:spChg>
        <pc:spChg chg="add mod">
          <ac:chgData name="Yoel Kortick" userId="167978f5-7f40-4909-85d5-d4149554ad4e" providerId="ADAL" clId="{FF66FE55-1966-4DFB-84DB-289690EFD779}" dt="2024-10-08T05:23:48.156" v="5269" actId="1076"/>
          <ac:spMkLst>
            <pc:docMk/>
            <pc:sldMk cId="457699429" sldId="693"/>
            <ac:spMk id="16" creationId="{797407C5-F4C2-14E9-5C66-5C5C0A16B967}"/>
          </ac:spMkLst>
        </pc:spChg>
        <pc:picChg chg="del">
          <ac:chgData name="Yoel Kortick" userId="167978f5-7f40-4909-85d5-d4149554ad4e" providerId="ADAL" clId="{FF66FE55-1966-4DFB-84DB-289690EFD779}" dt="2024-10-08T05:21:31.066" v="5238" actId="478"/>
          <ac:picMkLst>
            <pc:docMk/>
            <pc:sldMk cId="457699429" sldId="693"/>
            <ac:picMk id="4" creationId="{3385FED4-ACCC-F342-E4D4-DB3C0E8121AE}"/>
          </ac:picMkLst>
        </pc:picChg>
        <pc:picChg chg="add mod ord">
          <ac:chgData name="Yoel Kortick" userId="167978f5-7f40-4909-85d5-d4149554ad4e" providerId="ADAL" clId="{FF66FE55-1966-4DFB-84DB-289690EFD779}" dt="2024-10-08T05:22:12.540" v="5250" actId="208"/>
          <ac:picMkLst>
            <pc:docMk/>
            <pc:sldMk cId="457699429" sldId="693"/>
            <ac:picMk id="5" creationId="{DC5FD4C0-09D7-CB4C-9BA9-56B14A929943}"/>
          </ac:picMkLst>
        </pc:picChg>
        <pc:picChg chg="add mod">
          <ac:chgData name="Yoel Kortick" userId="167978f5-7f40-4909-85d5-d4149554ad4e" providerId="ADAL" clId="{FF66FE55-1966-4DFB-84DB-289690EFD779}" dt="2024-10-08T05:22:44.866" v="5252" actId="1076"/>
          <ac:picMkLst>
            <pc:docMk/>
            <pc:sldMk cId="457699429" sldId="693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3:03.073" v="5264" actId="478"/>
          <ac:cxnSpMkLst>
            <pc:docMk/>
            <pc:sldMk cId="457699429" sldId="693"/>
            <ac:cxnSpMk id="15" creationId="{C7AD29D9-7A81-45DD-C9E3-243EE5DA9B4A}"/>
          </ac:cxnSpMkLst>
        </pc:cxnChg>
        <pc:cxnChg chg="add mod">
          <ac:chgData name="Yoel Kortick" userId="167978f5-7f40-4909-85d5-d4149554ad4e" providerId="ADAL" clId="{FF66FE55-1966-4DFB-84DB-289690EFD779}" dt="2024-10-08T05:23:58.817" v="5272" actId="14100"/>
          <ac:cxnSpMkLst>
            <pc:docMk/>
            <pc:sldMk cId="457699429" sldId="693"/>
            <ac:cxnSpMk id="17" creationId="{DD727DCE-4FB5-9722-1762-6D5F6F23CBBA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142770206" sldId="694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142770206" sldId="694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5:25:40.425" v="5318" actId="14100"/>
          <ac:spMkLst>
            <pc:docMk/>
            <pc:sldMk cId="1142770206" sldId="694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5:24.530" v="5308" actId="478"/>
          <ac:spMkLst>
            <pc:docMk/>
            <pc:sldMk cId="1142770206" sldId="694"/>
            <ac:spMk id="14" creationId="{9C1F0330-2324-8C27-3787-E445404ECB1E}"/>
          </ac:spMkLst>
        </pc:spChg>
        <pc:spChg chg="del">
          <ac:chgData name="Yoel Kortick" userId="167978f5-7f40-4909-85d5-d4149554ad4e" providerId="ADAL" clId="{FF66FE55-1966-4DFB-84DB-289690EFD779}" dt="2024-10-08T05:25:25.978" v="5310" actId="478"/>
          <ac:spMkLst>
            <pc:docMk/>
            <pc:sldMk cId="1142770206" sldId="694"/>
            <ac:spMk id="16" creationId="{797407C5-F4C2-14E9-5C66-5C5C0A16B967}"/>
          </ac:spMkLst>
        </pc:spChg>
        <pc:picChg chg="add mod ord">
          <ac:chgData name="Yoel Kortick" userId="167978f5-7f40-4909-85d5-d4149554ad4e" providerId="ADAL" clId="{FF66FE55-1966-4DFB-84DB-289690EFD779}" dt="2024-10-08T05:25:42.937" v="5319" actId="167"/>
          <ac:picMkLst>
            <pc:docMk/>
            <pc:sldMk cId="1142770206" sldId="694"/>
            <ac:picMk id="4" creationId="{23A8A7DE-E9D3-9849-8383-173A4512006C}"/>
          </ac:picMkLst>
        </pc:picChg>
        <pc:picChg chg="del">
          <ac:chgData name="Yoel Kortick" userId="167978f5-7f40-4909-85d5-d4149554ad4e" providerId="ADAL" clId="{FF66FE55-1966-4DFB-84DB-289690EFD779}" dt="2024-10-08T05:25:22.985" v="5306" actId="478"/>
          <ac:picMkLst>
            <pc:docMk/>
            <pc:sldMk cId="1142770206" sldId="694"/>
            <ac:picMk id="5" creationId="{DC5FD4C0-09D7-CB4C-9BA9-56B14A929943}"/>
          </ac:picMkLst>
        </pc:picChg>
        <pc:picChg chg="del">
          <ac:chgData name="Yoel Kortick" userId="167978f5-7f40-4909-85d5-d4149554ad4e" providerId="ADAL" clId="{FF66FE55-1966-4DFB-84DB-289690EFD779}" dt="2024-10-08T05:25:23.779" v="5307" actId="478"/>
          <ac:picMkLst>
            <pc:docMk/>
            <pc:sldMk cId="1142770206" sldId="694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5:25.266" v="5309" actId="478"/>
          <ac:cxnSpMkLst>
            <pc:docMk/>
            <pc:sldMk cId="1142770206" sldId="694"/>
            <ac:cxnSpMk id="17" creationId="{DD727DCE-4FB5-9722-1762-6D5F6F23CBBA}"/>
          </ac:cxnSpMkLst>
        </pc:cxnChg>
      </pc:sldChg>
      <pc:sldChg chg="modSp add mod">
        <pc:chgData name="Yoel Kortick" userId="167978f5-7f40-4909-85d5-d4149554ad4e" providerId="ADAL" clId="{FF66FE55-1966-4DFB-84DB-289690EFD779}" dt="2024-10-08T05:34:43.705" v="5378" actId="14100"/>
        <pc:sldMkLst>
          <pc:docMk/>
          <pc:sldMk cId="1806619905" sldId="695"/>
        </pc:sldMkLst>
        <pc:spChg chg="mod">
          <ac:chgData name="Yoel Kortick" userId="167978f5-7f40-4909-85d5-d4149554ad4e" providerId="ADAL" clId="{FF66FE55-1966-4DFB-84DB-289690EFD779}" dt="2024-10-08T05:34:43.705" v="5378" actId="14100"/>
          <ac:spMkLst>
            <pc:docMk/>
            <pc:sldMk cId="1806619905" sldId="69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22:28.040" v="6942" actId="20577"/>
        <pc:sldMkLst>
          <pc:docMk/>
          <pc:sldMk cId="2947008549" sldId="696"/>
        </pc:sldMkLst>
        <pc:spChg chg="mod">
          <ac:chgData name="Yoel Kortick" userId="167978f5-7f40-4909-85d5-d4149554ad4e" providerId="ADAL" clId="{FF66FE55-1966-4DFB-84DB-289690EFD779}" dt="2024-10-08T06:22:28.040" v="6942" actId="20577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34:51.374" v="5381"/>
          <ac:spMkLst>
            <pc:docMk/>
            <pc:sldMk cId="2947008549" sldId="696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79183215" sldId="697"/>
        </pc:sldMkLst>
        <pc:spChg chg="add">
          <ac:chgData name="Yoel Kortick" userId="167978f5-7f40-4909-85d5-d4149554ad4e" providerId="ADAL" clId="{FF66FE55-1966-4DFB-84DB-289690EFD779}" dt="2024-10-08T05:41:42.899" v="5948" actId="11529"/>
          <ac:spMkLst>
            <pc:docMk/>
            <pc:sldMk cId="2479183215" sldId="697"/>
            <ac:spMk id="4" creationId="{20A10F3E-4068-8341-45B9-A2E688AA1AF2}"/>
          </ac:spMkLst>
        </pc:spChg>
        <pc:spChg chg="add">
          <ac:chgData name="Yoel Kortick" userId="167978f5-7f40-4909-85d5-d4149554ad4e" providerId="ADAL" clId="{FF66FE55-1966-4DFB-84DB-289690EFD779}" dt="2024-10-08T05:41:50.068" v="5949" actId="11529"/>
          <ac:spMkLst>
            <pc:docMk/>
            <pc:sldMk cId="2479183215" sldId="697"/>
            <ac:spMk id="5" creationId="{797D2250-39C7-249C-EB9E-EB75C7754853}"/>
          </ac:spMkLst>
        </pc:spChg>
        <pc:spChg chg="add mod">
          <ac:chgData name="Yoel Kortick" userId="167978f5-7f40-4909-85d5-d4149554ad4e" providerId="ADAL" clId="{FF66FE55-1966-4DFB-84DB-289690EFD779}" dt="2024-10-08T05:41:56.392" v="5955" actId="1037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79183215" sldId="697"/>
            <ac:spMk id="8" creationId="{92183EF9-51F4-164B-34E1-75563D773806}"/>
          </ac:spMkLst>
        </pc:spChg>
        <pc:picChg chg="add mod">
          <ac:chgData name="Yoel Kortick" userId="167978f5-7f40-4909-85d5-d4149554ad4e" providerId="ADAL" clId="{FF66FE55-1966-4DFB-84DB-289690EFD779}" dt="2024-10-08T05:41:37.066" v="5947" actId="208"/>
          <ac:picMkLst>
            <pc:docMk/>
            <pc:sldMk cId="2479183215" sldId="697"/>
            <ac:picMk id="3" creationId="{6FF29451-92C6-DA50-85D2-32037201588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46:01.295" v="6016" actId="14100"/>
        <pc:sldMkLst>
          <pc:docMk/>
          <pc:sldMk cId="3634622897" sldId="698"/>
        </pc:sldMkLst>
        <pc:spChg chg="mod">
          <ac:chgData name="Yoel Kortick" userId="167978f5-7f40-4909-85d5-d4149554ad4e" providerId="ADAL" clId="{FF66FE55-1966-4DFB-84DB-289690EFD779}" dt="2024-10-08T05:46:01.295" v="6016" actId="14100"/>
          <ac:spMkLst>
            <pc:docMk/>
            <pc:sldMk cId="3634622897" sldId="698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45:40.361" v="6010" actId="14100"/>
          <ac:spMkLst>
            <pc:docMk/>
            <pc:sldMk cId="3634622897" sldId="698"/>
            <ac:spMk id="5" creationId="{797D2250-39C7-249C-EB9E-EB75C7754853}"/>
          </ac:spMkLst>
        </pc:spChg>
        <pc:spChg chg="mod">
          <ac:chgData name="Yoel Kortick" userId="167978f5-7f40-4909-85d5-d4149554ad4e" providerId="ADAL" clId="{FF66FE55-1966-4DFB-84DB-289690EFD779}" dt="2024-10-08T05:45:50.504" v="6013" actId="14100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4:28.812" v="5994" actId="313"/>
          <ac:spMkLst>
            <pc:docMk/>
            <pc:sldMk cId="3634622897" sldId="698"/>
            <ac:spMk id="8" creationId="{92183EF9-51F4-164B-34E1-75563D773806}"/>
          </ac:spMkLst>
        </pc:spChg>
        <pc:picChg chg="del">
          <ac:chgData name="Yoel Kortick" userId="167978f5-7f40-4909-85d5-d4149554ad4e" providerId="ADAL" clId="{FF66FE55-1966-4DFB-84DB-289690EFD779}" dt="2024-10-08T05:44:30.129" v="5995" actId="478"/>
          <ac:picMkLst>
            <pc:docMk/>
            <pc:sldMk cId="3634622897" sldId="698"/>
            <ac:picMk id="3" creationId="{6FF29451-92C6-DA50-85D2-32037201588B}"/>
          </ac:picMkLst>
        </pc:picChg>
        <pc:picChg chg="add mod ord">
          <ac:chgData name="Yoel Kortick" userId="167978f5-7f40-4909-85d5-d4149554ad4e" providerId="ADAL" clId="{FF66FE55-1966-4DFB-84DB-289690EFD779}" dt="2024-10-08T05:45:42.977" v="6011" actId="167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50:58.327" v="6105" actId="14100"/>
        <pc:sldMkLst>
          <pc:docMk/>
          <pc:sldMk cId="171180138" sldId="699"/>
        </pc:sldMkLst>
        <pc:spChg chg="mod">
          <ac:chgData name="Yoel Kortick" userId="167978f5-7f40-4909-85d5-d4149554ad4e" providerId="ADAL" clId="{FF66FE55-1966-4DFB-84DB-289690EFD779}" dt="2024-10-08T05:50:07.488" v="6059" actId="14100"/>
          <ac:spMkLst>
            <pc:docMk/>
            <pc:sldMk cId="171180138" sldId="699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5:50:12.432" v="6061" actId="478"/>
          <ac:spMkLst>
            <pc:docMk/>
            <pc:sldMk cId="171180138" sldId="699"/>
            <ac:spMk id="5" creationId="{797D2250-39C7-249C-EB9E-EB75C7754853}"/>
          </ac:spMkLst>
        </pc:spChg>
        <pc:spChg chg="del">
          <ac:chgData name="Yoel Kortick" userId="167978f5-7f40-4909-85d5-d4149554ad4e" providerId="ADAL" clId="{FF66FE55-1966-4DFB-84DB-289690EFD779}" dt="2024-10-08T05:50:13.441" v="6062" actId="478"/>
          <ac:spMkLst>
            <pc:docMk/>
            <pc:sldMk cId="171180138" sldId="699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9:50.367" v="6052" actId="20577"/>
          <ac:spMkLst>
            <pc:docMk/>
            <pc:sldMk cId="171180138" sldId="699"/>
            <ac:spMk id="8" creationId="{92183EF9-51F4-164B-34E1-75563D773806}"/>
          </ac:spMkLst>
        </pc:spChg>
        <pc:spChg chg="add mod">
          <ac:chgData name="Yoel Kortick" userId="167978f5-7f40-4909-85d5-d4149554ad4e" providerId="ADAL" clId="{FF66FE55-1966-4DFB-84DB-289690EFD779}" dt="2024-10-08T05:50:46.039" v="6095" actId="1076"/>
          <ac:spMkLst>
            <pc:docMk/>
            <pc:sldMk cId="171180138" sldId="699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0:09.851" v="6060" actId="208"/>
          <ac:picMkLst>
            <pc:docMk/>
            <pc:sldMk cId="171180138" sldId="699"/>
            <ac:picMk id="3" creationId="{A6ED4FA5-9C4A-FD72-C21C-DB3E5127F982}"/>
          </ac:picMkLst>
        </pc:picChg>
        <pc:picChg chg="del">
          <ac:chgData name="Yoel Kortick" userId="167978f5-7f40-4909-85d5-d4149554ad4e" providerId="ADAL" clId="{FF66FE55-1966-4DFB-84DB-289690EFD779}" dt="2024-10-08T05:49:52.961" v="6053" actId="478"/>
          <ac:picMkLst>
            <pc:docMk/>
            <pc:sldMk cId="171180138" sldId="699"/>
            <ac:picMk id="11" creationId="{E64F1543-5D8B-3130-C391-FB9CE6D001DC}"/>
          </ac:picMkLst>
        </pc:picChg>
        <pc:cxnChg chg="add mod">
          <ac:chgData name="Yoel Kortick" userId="167978f5-7f40-4909-85d5-d4149554ad4e" providerId="ADAL" clId="{FF66FE55-1966-4DFB-84DB-289690EFD779}" dt="2024-10-08T05:50:58.327" v="6105" actId="14100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3:23.574" v="6945" actId="478"/>
        <pc:sldMkLst>
          <pc:docMk/>
          <pc:sldMk cId="2905516025" sldId="700"/>
        </pc:sldMkLst>
        <pc:spChg chg="mod">
          <ac:chgData name="Yoel Kortick" userId="167978f5-7f40-4909-85d5-d4149554ad4e" providerId="ADAL" clId="{FF66FE55-1966-4DFB-84DB-289690EFD779}" dt="2024-10-08T05:57:07.152" v="6202" actId="14100"/>
          <ac:spMkLst>
            <pc:docMk/>
            <pc:sldMk cId="2905516025" sldId="700"/>
            <ac:spMk id="4" creationId="{20A10F3E-4068-8341-45B9-A2E688AA1AF2}"/>
          </ac:spMkLst>
        </pc:spChg>
        <pc:spChg chg="add mod">
          <ac:chgData name="Yoel Kortick" userId="167978f5-7f40-4909-85d5-d4149554ad4e" providerId="ADAL" clId="{FF66FE55-1966-4DFB-84DB-289690EFD779}" dt="2024-10-08T05:57:18.312" v="6206" actId="1036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905516025" sldId="700"/>
            <ac:spMk id="8" creationId="{92183EF9-51F4-164B-34E1-75563D773806}"/>
          </ac:spMkLst>
        </pc:spChg>
        <pc:spChg chg="del">
          <ac:chgData name="Yoel Kortick" userId="167978f5-7f40-4909-85d5-d4149554ad4e" providerId="ADAL" clId="{FF66FE55-1966-4DFB-84DB-289690EFD779}" dt="2024-10-08T06:23:22.605" v="6944" actId="478"/>
          <ac:spMkLst>
            <pc:docMk/>
            <pc:sldMk cId="2905516025" sldId="700"/>
            <ac:spMk id="12" creationId="{3C476E58-EE89-90DA-F38D-DA73AECFB4E2}"/>
          </ac:spMkLst>
        </pc:spChg>
        <pc:picChg chg="del">
          <ac:chgData name="Yoel Kortick" userId="167978f5-7f40-4909-85d5-d4149554ad4e" providerId="ADAL" clId="{FF66FE55-1966-4DFB-84DB-289690EFD779}" dt="2024-10-08T05:52:39.384" v="6111" actId="478"/>
          <ac:picMkLst>
            <pc:docMk/>
            <pc:sldMk cId="2905516025" sldId="700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FF66FE55-1966-4DFB-84DB-289690EFD779}" dt="2024-10-08T06:23:20.273" v="6943" actId="208"/>
          <ac:picMkLst>
            <pc:docMk/>
            <pc:sldMk cId="2905516025" sldId="700"/>
            <ac:picMk id="5" creationId="{808D0647-B61D-EC71-5037-518C45B0A5CA}"/>
          </ac:picMkLst>
        </pc:picChg>
        <pc:cxnChg chg="del">
          <ac:chgData name="Yoel Kortick" userId="167978f5-7f40-4909-85d5-d4149554ad4e" providerId="ADAL" clId="{FF66FE55-1966-4DFB-84DB-289690EFD779}" dt="2024-10-08T06:23:23.574" v="6945" actId="478"/>
          <ac:cxnSpMkLst>
            <pc:docMk/>
            <pc:sldMk cId="2905516025" sldId="700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812120432" sldId="701"/>
        </pc:sldMkLst>
        <pc:spChg chg="mod">
          <ac:chgData name="Yoel Kortick" userId="167978f5-7f40-4909-85d5-d4149554ad4e" providerId="ADAL" clId="{FF66FE55-1966-4DFB-84DB-289690EFD779}" dt="2024-10-08T05:59:13.575" v="6393" actId="1037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59:03.207" v="6386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59:31.119" v="6420" actId="1076"/>
          <ac:spMkLst>
            <pc:docMk/>
            <pc:sldMk cId="3812120432" sldId="701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9:38.098" v="6423" actId="208"/>
          <ac:picMkLst>
            <pc:docMk/>
            <pc:sldMk cId="3812120432" sldId="701"/>
            <ac:picMk id="3" creationId="{01E49633-72D4-B47C-0451-BE2A5DC5F7BA}"/>
          </ac:picMkLst>
        </pc:picChg>
        <pc:picChg chg="del">
          <ac:chgData name="Yoel Kortick" userId="167978f5-7f40-4909-85d5-d4149554ad4e" providerId="ADAL" clId="{FF66FE55-1966-4DFB-84DB-289690EFD779}" dt="2024-10-08T05:57:51.178" v="6265" actId="478"/>
          <ac:picMkLst>
            <pc:docMk/>
            <pc:sldMk cId="3812120432" sldId="701"/>
            <ac:picMk id="5" creationId="{808D0647-B61D-EC71-5037-518C45B0A5CA}"/>
          </ac:picMkLst>
        </pc:picChg>
        <pc:cxnChg chg="mod">
          <ac:chgData name="Yoel Kortick" userId="167978f5-7f40-4909-85d5-d4149554ad4e" providerId="ADAL" clId="{FF66FE55-1966-4DFB-84DB-289690EFD779}" dt="2024-10-08T05:59:35.087" v="6422" actId="14100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4:09.935" v="6949" actId="11529"/>
        <pc:sldMkLst>
          <pc:docMk/>
          <pc:sldMk cId="377603070" sldId="702"/>
        </pc:sldMkLst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03:59.993" v="6452" actId="313"/>
          <ac:spMkLst>
            <pc:docMk/>
            <pc:sldMk cId="377603070" sldId="702"/>
            <ac:spMk id="8" creationId="{92183EF9-51F4-164B-34E1-75563D773806}"/>
          </ac:spMkLst>
        </pc:spChg>
        <pc:spChg chg="add">
          <ac:chgData name="Yoel Kortick" userId="167978f5-7f40-4909-85d5-d4149554ad4e" providerId="ADAL" clId="{FF66FE55-1966-4DFB-84DB-289690EFD779}" dt="2024-10-08T06:23:54.417" v="6946" actId="11529"/>
          <ac:spMkLst>
            <pc:docMk/>
            <pc:sldMk cId="377603070" sldId="702"/>
            <ac:spMk id="11" creationId="{F6186DD7-2FFC-955C-131F-A4C244045844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12" creationId="{3C476E58-EE89-90DA-F38D-DA73AECFB4E2}"/>
          </ac:spMkLst>
        </pc:spChg>
        <pc:spChg chg="add mod">
          <ac:chgData name="Yoel Kortick" userId="167978f5-7f40-4909-85d5-d4149554ad4e" providerId="ADAL" clId="{FF66FE55-1966-4DFB-84DB-289690EFD779}" dt="2024-10-08T06:24:03.652" v="6948" actId="1035"/>
          <ac:spMkLst>
            <pc:docMk/>
            <pc:sldMk cId="377603070" sldId="702"/>
            <ac:spMk id="14" creationId="{D8BEA2A1-1DE7-F097-565E-81C03287E881}"/>
          </ac:spMkLst>
        </pc:spChg>
        <pc:spChg chg="add">
          <ac:chgData name="Yoel Kortick" userId="167978f5-7f40-4909-85d5-d4149554ad4e" providerId="ADAL" clId="{FF66FE55-1966-4DFB-84DB-289690EFD779}" dt="2024-10-08T06:24:09.935" v="6949" actId="11529"/>
          <ac:spMkLst>
            <pc:docMk/>
            <pc:sldMk cId="377603070" sldId="702"/>
            <ac:spMk id="15" creationId="{EF4F4E78-6985-2F6A-F082-17F99FBEE95D}"/>
          </ac:spMkLst>
        </pc:spChg>
        <pc:picChg chg="del">
          <ac:chgData name="Yoel Kortick" userId="167978f5-7f40-4909-85d5-d4149554ad4e" providerId="ADAL" clId="{FF66FE55-1966-4DFB-84DB-289690EFD779}" dt="2024-10-08T06:04:02.991" v="6453" actId="478"/>
          <ac:picMkLst>
            <pc:docMk/>
            <pc:sldMk cId="377603070" sldId="702"/>
            <ac:picMk id="3" creationId="{01E49633-72D4-B47C-0451-BE2A5DC5F7BA}"/>
          </ac:picMkLst>
        </pc:picChg>
        <pc:picChg chg="add mod">
          <ac:chgData name="Yoel Kortick" userId="167978f5-7f40-4909-85d5-d4149554ad4e" providerId="ADAL" clId="{FF66FE55-1966-4DFB-84DB-289690EFD779}" dt="2024-10-08T06:04:36.351" v="6457" actId="208"/>
          <ac:picMkLst>
            <pc:docMk/>
            <pc:sldMk cId="377603070" sldId="702"/>
            <ac:picMk id="5" creationId="{6A59E5EA-C76F-DC5A-E713-4C9375C1B39D}"/>
          </ac:picMkLst>
        </pc:picChg>
        <pc:cxnChg chg="del">
          <ac:chgData name="Yoel Kortick" userId="167978f5-7f40-4909-85d5-d4149554ad4e" providerId="ADAL" clId="{FF66FE55-1966-4DFB-84DB-289690EFD779}" dt="2024-10-08T06:04:04.728" v="6454" actId="478"/>
          <ac:cxnSpMkLst>
            <pc:docMk/>
            <pc:sldMk cId="377603070" sldId="702"/>
            <ac:cxnSpMk id="13" creationId="{3FA1C99A-A99C-A35F-7D45-9A257A211B45}"/>
          </ac:cxnSpMkLst>
        </pc:cxn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1305874535" sldId="70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305874535" sldId="703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E2E57676-6EA8-473D-A00C-AD634AB1D260}"/>
    <pc:docChg chg="undo custSel addSld delSld modSld sldOrd modSection">
      <pc:chgData name="Yoel Kortick" userId="167978f5-7f40-4909-85d5-d4149554ad4e" providerId="ADAL" clId="{E2E57676-6EA8-473D-A00C-AD634AB1D260}" dt="2024-10-10T13:37:48.095" v="8277" actId="20577"/>
      <pc:docMkLst>
        <pc:docMk/>
      </pc:docMkLst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815051809" sldId="388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815051809" sldId="388"/>
            <ac:spMk id="67" creationId="{78984C7A-5008-28E6-5702-28CAB7215194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637256743" sldId="657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637256743" sldId="657"/>
            <ac:spMk id="5" creationId="{7A8DB1AE-A531-206E-6C9A-388E77775F50}"/>
          </ac:spMkLst>
        </pc:spChg>
      </pc:sldChg>
      <pc:sldChg chg="modSp mod">
        <pc:chgData name="Yoel Kortick" userId="167978f5-7f40-4909-85d5-d4149554ad4e" providerId="ADAL" clId="{E2E57676-6EA8-473D-A00C-AD634AB1D260}" dt="2024-10-09T05:13:03.005" v="10"/>
        <pc:sldMkLst>
          <pc:docMk/>
          <pc:sldMk cId="2361624102" sldId="659"/>
        </pc:sldMkLst>
        <pc:spChg chg="mod">
          <ac:chgData name="Yoel Kortick" userId="167978f5-7f40-4909-85d5-d4149554ad4e" providerId="ADAL" clId="{E2E57676-6EA8-473D-A00C-AD634AB1D260}" dt="2024-10-09T05:13:03.005" v="10"/>
          <ac:spMkLst>
            <pc:docMk/>
            <pc:sldMk cId="2361624102" sldId="659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E2E57676-6EA8-473D-A00C-AD634AB1D260}" dt="2024-10-09T12:57:21.658" v="2436"/>
        <pc:sldMkLst>
          <pc:docMk/>
          <pc:sldMk cId="1444690400" sldId="67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444690400" sldId="672"/>
            <ac:spMk id="16" creationId="{23C732E4-9340-8242-F658-2E8AD491C273}"/>
          </ac:spMkLst>
        </pc:spChg>
      </pc:sldChg>
      <pc:sldChg chg="addSp delSp modSp mod">
        <pc:chgData name="Yoel Kortick" userId="167978f5-7f40-4909-85d5-d4149554ad4e" providerId="ADAL" clId="{E2E57676-6EA8-473D-A00C-AD634AB1D260}" dt="2024-10-10T13:21:24.992" v="8110" actId="6549"/>
        <pc:sldMkLst>
          <pc:docMk/>
          <pc:sldMk cId="262480220" sldId="673"/>
        </pc:sldMkLst>
        <pc:spChg chg="mod">
          <ac:chgData name="Yoel Kortick" userId="167978f5-7f40-4909-85d5-d4149554ad4e" providerId="ADAL" clId="{E2E57676-6EA8-473D-A00C-AD634AB1D260}" dt="2024-10-10T13:21:24.992" v="8110" actId="6549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58:18.343" v="2449" actId="255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6:39:18.246" v="5177" actId="1036"/>
          <ac:picMkLst>
            <pc:docMk/>
            <pc:sldMk cId="262480220" sldId="673"/>
            <ac:picMk id="4" creationId="{1898A6F8-34C3-21D4-CEA2-FEF95B58C17E}"/>
          </ac:picMkLst>
        </pc:picChg>
        <pc:picChg chg="del">
          <ac:chgData name="Yoel Kortick" userId="167978f5-7f40-4909-85d5-d4149554ad4e" providerId="ADAL" clId="{E2E57676-6EA8-473D-A00C-AD634AB1D260}" dt="2024-10-09T12:58:46.239" v="2451" actId="47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mod">
        <pc:chgData name="Yoel Kortick" userId="167978f5-7f40-4909-85d5-d4149554ad4e" providerId="ADAL" clId="{E2E57676-6EA8-473D-A00C-AD634AB1D260}" dt="2024-10-09T11:36:08.830" v="199" actId="6549"/>
        <pc:sldMkLst>
          <pc:docMk/>
          <pc:sldMk cId="777925045" sldId="674"/>
        </pc:sldMkLst>
        <pc:spChg chg="mod">
          <ac:chgData name="Yoel Kortick" userId="167978f5-7f40-4909-85d5-d4149554ad4e" providerId="ADAL" clId="{E2E57676-6EA8-473D-A00C-AD634AB1D260}" dt="2024-10-09T11:36:08.830" v="199" actId="6549"/>
          <ac:spMkLst>
            <pc:docMk/>
            <pc:sldMk cId="777925045" sldId="674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47:14.718" v="7546" actId="1036"/>
        <pc:sldMkLst>
          <pc:docMk/>
          <pc:sldMk cId="3684524057" sldId="675"/>
        </pc:sldMkLst>
        <pc:spChg chg="mod">
          <ac:chgData name="Yoel Kortick" userId="167978f5-7f40-4909-85d5-d4149554ad4e" providerId="ADAL" clId="{E2E57676-6EA8-473D-A00C-AD634AB1D260}" dt="2024-10-10T12:47:09.219" v="7531" actId="6549"/>
          <ac:spMkLst>
            <pc:docMk/>
            <pc:sldMk cId="3684524057" sldId="67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12:47:14.718" v="7546" actId="1036"/>
          <ac:spMkLst>
            <pc:docMk/>
            <pc:sldMk cId="3684524057" sldId="675"/>
            <ac:spMk id="5" creationId="{A69E03E8-E737-3558-2EF8-388F80BE04F8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684524057" sldId="675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12:47:14.718" v="7546" actId="1036"/>
          <ac:picMkLst>
            <pc:docMk/>
            <pc:sldMk cId="3684524057" sldId="675"/>
            <ac:picMk id="4" creationId="{150ADB3A-24DF-36CB-1E6B-31E2AAADDD47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48:08.633" v="7595" actId="33524"/>
        <pc:sldMkLst>
          <pc:docMk/>
          <pc:sldMk cId="1896496436" sldId="676"/>
        </pc:sldMkLst>
        <pc:spChg chg="mod">
          <ac:chgData name="Yoel Kortick" userId="167978f5-7f40-4909-85d5-d4149554ad4e" providerId="ADAL" clId="{E2E57676-6EA8-473D-A00C-AD634AB1D260}" dt="2024-10-10T12:48:08.633" v="7595" actId="33524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38:04.773" v="205"/>
          <ac:spMkLst>
            <pc:docMk/>
            <pc:sldMk cId="1896496436" sldId="676"/>
            <ac:spMk id="3" creationId="{BEB5EAB9-B043-F2A9-F185-2ACF91CBF815}"/>
          </ac:spMkLst>
        </pc:spChg>
        <pc:spChg chg="del">
          <ac:chgData name="Yoel Kortick" userId="167978f5-7f40-4909-85d5-d4149554ad4e" providerId="ADAL" clId="{E2E57676-6EA8-473D-A00C-AD634AB1D260}" dt="2024-10-09T11:38:43.009" v="210" actId="478"/>
          <ac:spMkLst>
            <pc:docMk/>
            <pc:sldMk cId="1896496436" sldId="676"/>
            <ac:spMk id="5" creationId="{C03F9668-A20C-30AD-3F9B-2572DE69C04E}"/>
          </ac:spMkLst>
        </pc:spChg>
        <pc:spChg chg="del">
          <ac:chgData name="Yoel Kortick" userId="167978f5-7f40-4909-85d5-d4149554ad4e" providerId="ADAL" clId="{E2E57676-6EA8-473D-A00C-AD634AB1D260}" dt="2024-10-09T11:38:44.936" v="211" actId="478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896496436" sldId="676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09T11:38:08.358" v="206"/>
          <ac:spMkLst>
            <pc:docMk/>
            <pc:sldMk cId="1896496436" sldId="676"/>
            <ac:spMk id="11" creationId="{8BC10C2B-F14A-71E4-0399-F967FF70859E}"/>
          </ac:spMkLst>
        </pc:spChg>
        <pc:picChg chg="del">
          <ac:chgData name="Yoel Kortick" userId="167978f5-7f40-4909-85d5-d4149554ad4e" providerId="ADAL" clId="{E2E57676-6EA8-473D-A00C-AD634AB1D260}" dt="2024-10-09T11:38:28.607" v="207" actId="47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3:17:09.569" v="8037" actId="20577"/>
        <pc:sldMkLst>
          <pc:docMk/>
          <pc:sldMk cId="732666828" sldId="677"/>
        </pc:sldMkLst>
        <pc:spChg chg="mod">
          <ac:chgData name="Yoel Kortick" userId="167978f5-7f40-4909-85d5-d4149554ad4e" providerId="ADAL" clId="{E2E57676-6EA8-473D-A00C-AD634AB1D260}" dt="2024-10-10T13:17:09.569" v="8037" actId="20577"/>
          <ac:spMkLst>
            <pc:docMk/>
            <pc:sldMk cId="732666828" sldId="677"/>
            <ac:spMk id="2" creationId="{D581341C-F99D-9E6E-625C-93497F127A1D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5" creationId="{48EA87AF-1AAC-4CF4-BA3F-94B96602331F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732666828" sldId="677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14" creationId="{21B427DB-3A25-A9FA-B2E0-ABAB36F32983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6" creationId="{097E1D34-8BD5-F346-7BC8-9BE2D8C2581A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9" creationId="{6A20C107-56DA-068E-B1AC-EDA8454104AB}"/>
          </ac:spMkLst>
        </pc:spChg>
        <pc:picChg chg="add del mod">
          <ac:chgData name="Yoel Kortick" userId="167978f5-7f40-4909-85d5-d4149554ad4e" providerId="ADAL" clId="{E2E57676-6EA8-473D-A00C-AD634AB1D260}" dt="2024-10-09T11:58:07.837" v="755" actId="478"/>
          <ac:picMkLst>
            <pc:docMk/>
            <pc:sldMk cId="732666828" sldId="677"/>
            <ac:picMk id="4" creationId="{CA739E66-78EF-4A6C-9304-0F01BF0D770E}"/>
          </ac:picMkLst>
        </pc:picChg>
        <pc:picChg chg="del">
          <ac:chgData name="Yoel Kortick" userId="167978f5-7f40-4909-85d5-d4149554ad4e" providerId="ADAL" clId="{E2E57676-6EA8-473D-A00C-AD634AB1D260}" dt="2024-10-09T11:42:14.953" v="265" actId="478"/>
          <ac:picMkLst>
            <pc:docMk/>
            <pc:sldMk cId="732666828" sldId="677"/>
            <ac:picMk id="11" creationId="{13BF599A-0D55-6BCD-2FBC-A976F1A51F73}"/>
          </ac:picMkLst>
        </pc:picChg>
        <pc:picChg chg="del">
          <ac:chgData name="Yoel Kortick" userId="167978f5-7f40-4909-85d5-d4149554ad4e" providerId="ADAL" clId="{E2E57676-6EA8-473D-A00C-AD634AB1D260}" dt="2024-10-09T11:42:16.717" v="266" actId="478"/>
          <ac:picMkLst>
            <pc:docMk/>
            <pc:sldMk cId="732666828" sldId="677"/>
            <ac:picMk id="13" creationId="{E66B2D59-88FC-FFD2-CD5A-0057C1D0B31B}"/>
          </ac:picMkLst>
        </pc:picChg>
        <pc:picChg chg="add del mod ord">
          <ac:chgData name="Yoel Kortick" userId="167978f5-7f40-4909-85d5-d4149554ad4e" providerId="ADAL" clId="{E2E57676-6EA8-473D-A00C-AD634AB1D260}" dt="2024-10-10T12:51:56.350" v="7664" actId="478"/>
          <ac:picMkLst>
            <pc:docMk/>
            <pc:sldMk cId="732666828" sldId="677"/>
            <ac:picMk id="23" creationId="{43372A40-E136-F101-5D58-D04B1F21DBA3}"/>
          </ac:picMkLst>
        </pc:picChg>
        <pc:cxnChg chg="add del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5" creationId="{B4DC6A7A-DCA1-E8AD-9D4E-C204BBBDBFC7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7" creationId="{6BDB0224-C8F1-05DD-2DEC-CA9CB82E01F5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20" creationId="{3AD3D7A3-80A0-C299-2B80-1A36DF7E6795}"/>
          </ac:cxnSpMkLst>
        </pc:cxnChg>
      </pc:sldChg>
      <pc:sldChg chg="modSp del">
        <pc:chgData name="Yoel Kortick" userId="167978f5-7f40-4909-85d5-d4149554ad4e" providerId="ADAL" clId="{E2E57676-6EA8-473D-A00C-AD634AB1D260}" dt="2024-10-09T12:56:38.012" v="2430" actId="47"/>
        <pc:sldMkLst>
          <pc:docMk/>
          <pc:sldMk cId="3342980035" sldId="678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342980035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072" v="2431" actId="47"/>
        <pc:sldMkLst>
          <pc:docMk/>
          <pc:sldMk cId="1512543655" sldId="679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512543655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950" v="2432" actId="47"/>
        <pc:sldMkLst>
          <pc:docMk/>
          <pc:sldMk cId="4063833538" sldId="680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063833538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055" v="2433" actId="47"/>
        <pc:sldMkLst>
          <pc:docMk/>
          <pc:sldMk cId="2075432701" sldId="681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2075432701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925" v="2434" actId="47"/>
        <pc:sldMkLst>
          <pc:docMk/>
          <pc:sldMk cId="3999415063" sldId="682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999415063" sldId="68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3.259" v="2435" actId="47"/>
        <pc:sldMkLst>
          <pc:docMk/>
          <pc:sldMk cId="4102826803" sldId="683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102826803" sldId="68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7.820" v="2437" actId="47"/>
        <pc:sldMkLst>
          <pc:docMk/>
          <pc:sldMk cId="3875316876" sldId="68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875316876" sldId="68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336" v="2438" actId="47"/>
        <pc:sldMkLst>
          <pc:docMk/>
          <pc:sldMk cId="3698086778" sldId="685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698086778" sldId="68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963" v="2439" actId="47"/>
        <pc:sldMkLst>
          <pc:docMk/>
          <pc:sldMk cId="2484896031" sldId="686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484896031" sldId="68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9.909" v="2440" actId="47"/>
        <pc:sldMkLst>
          <pc:docMk/>
          <pc:sldMk cId="3067544596" sldId="687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067544596" sldId="68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1.966" v="2442" actId="47"/>
        <pc:sldMkLst>
          <pc:docMk/>
          <pc:sldMk cId="668770284" sldId="688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668770284" sldId="68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0.890" v="2441" actId="47"/>
        <pc:sldMkLst>
          <pc:docMk/>
          <pc:sldMk cId="3960565457" sldId="689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960565457" sldId="68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2.584" v="2443" actId="47"/>
        <pc:sldMkLst>
          <pc:docMk/>
          <pc:sldMk cId="4216935217" sldId="690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216935217" sldId="69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3.143" v="2444" actId="47"/>
        <pc:sldMkLst>
          <pc:docMk/>
          <pc:sldMk cId="2686650343" sldId="691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686650343" sldId="69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114" v="2445" actId="47"/>
        <pc:sldMkLst>
          <pc:docMk/>
          <pc:sldMk cId="4036527542" sldId="69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036527542" sldId="69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962" v="2446" actId="47"/>
        <pc:sldMkLst>
          <pc:docMk/>
          <pc:sldMk cId="457699429" sldId="693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57699429" sldId="69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7.340" v="2447" actId="47"/>
        <pc:sldMkLst>
          <pc:docMk/>
          <pc:sldMk cId="1142770206" sldId="69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142770206" sldId="694"/>
            <ac:spMk id="10" creationId="{4C5297D4-1A90-BA7E-1EA2-3486955EA032}"/>
          </ac:spMkLst>
        </pc:spChg>
      </pc:sldChg>
      <pc:sldChg chg="modSp">
        <pc:chgData name="Yoel Kortick" userId="167978f5-7f40-4909-85d5-d4149554ad4e" providerId="ADAL" clId="{E2E57676-6EA8-473D-A00C-AD634AB1D260}" dt="2024-10-10T12:52:31.895" v="7727"/>
        <pc:sldMkLst>
          <pc:docMk/>
          <pc:sldMk cId="1806619905" sldId="695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806619905" sldId="695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52:31.895" v="7727"/>
        <pc:sldMkLst>
          <pc:docMk/>
          <pc:sldMk cId="2947008549" sldId="696"/>
        </pc:sldMkLst>
        <pc:spChg chg="add">
          <ac:chgData name="Yoel Kortick" userId="167978f5-7f40-4909-85d5-d4149554ad4e" providerId="ADAL" clId="{E2E57676-6EA8-473D-A00C-AD634AB1D260}" dt="2024-10-10T07:55:55.837" v="6553" actId="11529"/>
          <ac:spMkLst>
            <pc:docMk/>
            <pc:sldMk cId="2947008549" sldId="696"/>
            <ac:spMk id="4" creationId="{DDA2EDB2-FBE0-F9CC-C50E-C21C20388A6F}"/>
          </ac:spMkLst>
        </pc:spChg>
        <pc:spChg chg="add">
          <ac:chgData name="Yoel Kortick" userId="167978f5-7f40-4909-85d5-d4149554ad4e" providerId="ADAL" clId="{E2E57676-6EA8-473D-A00C-AD634AB1D260}" dt="2024-10-10T07:56:01.046" v="6554" actId="11529"/>
          <ac:spMkLst>
            <pc:docMk/>
            <pc:sldMk cId="2947008549" sldId="696"/>
            <ac:spMk id="5" creationId="{598B20B9-8676-F372-3AA5-46943ACA854C}"/>
          </ac:spMkLst>
        </pc:spChg>
        <pc:spChg chg="add mod">
          <ac:chgData name="Yoel Kortick" userId="167978f5-7f40-4909-85d5-d4149554ad4e" providerId="ADAL" clId="{E2E57676-6EA8-473D-A00C-AD634AB1D260}" dt="2024-10-10T08:19:29.850" v="7148" actId="20577"/>
          <ac:spMkLst>
            <pc:docMk/>
            <pc:sldMk cId="2947008549" sldId="696"/>
            <ac:spMk id="6" creationId="{7733629B-61AB-3EB3-1F17-5982B26EA7E0}"/>
          </ac:spMkLst>
        </pc:spChg>
        <pc:spChg chg="mod">
          <ac:chgData name="Yoel Kortick" userId="167978f5-7f40-4909-85d5-d4149554ad4e" providerId="ADAL" clId="{E2E57676-6EA8-473D-A00C-AD634AB1D260}" dt="2024-10-10T07:55:44.654" v="6552" actId="313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47008549" sldId="696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7:56:06.491" v="6555" actId="208"/>
          <ac:picMkLst>
            <pc:docMk/>
            <pc:sldMk cId="2947008549" sldId="696"/>
            <ac:picMk id="3" creationId="{BB796677-5611-6A44-EECD-DFEFFBD56FE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479183215" sldId="697"/>
        </pc:sldMkLst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8:41.683" v="6820" actId="20577"/>
          <ac:spMkLst>
            <pc:docMk/>
            <pc:sldMk cId="2479183215" sldId="69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479183215" sldId="697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10T07:58:50.805" v="6821" actId="11529"/>
          <ac:spMkLst>
            <pc:docMk/>
            <pc:sldMk cId="2479183215" sldId="697"/>
            <ac:spMk id="14" creationId="{6974BE01-33FF-F613-6019-B95B0A73AC17}"/>
          </ac:spMkLst>
        </pc:spChg>
        <pc:spChg chg="add">
          <ac:chgData name="Yoel Kortick" userId="167978f5-7f40-4909-85d5-d4149554ad4e" providerId="ADAL" clId="{E2E57676-6EA8-473D-A00C-AD634AB1D260}" dt="2024-10-10T07:58:55.885" v="6822" actId="11529"/>
          <ac:spMkLst>
            <pc:docMk/>
            <pc:sldMk cId="2479183215" sldId="697"/>
            <ac:spMk id="15" creationId="{679B068F-57B4-FB6F-19B2-F4A5E76722E1}"/>
          </ac:spMkLst>
        </pc:spChg>
        <pc:picChg chg="del">
          <ac:chgData name="Yoel Kortick" userId="167978f5-7f40-4909-85d5-d4149554ad4e" providerId="ADAL" clId="{E2E57676-6EA8-473D-A00C-AD634AB1D260}" dt="2024-10-10T07:57:41.560" v="6767" actId="478"/>
          <ac:picMkLst>
            <pc:docMk/>
            <pc:sldMk cId="2479183215" sldId="697"/>
            <ac:picMk id="3" creationId="{6FF29451-92C6-DA50-85D2-32037201588B}"/>
          </ac:picMkLst>
        </pc:picChg>
        <pc:picChg chg="add mod">
          <ac:chgData name="Yoel Kortick" userId="167978f5-7f40-4909-85d5-d4149554ad4e" providerId="ADAL" clId="{E2E57676-6EA8-473D-A00C-AD634AB1D260}" dt="2024-10-10T07:57:48.798" v="6803" actId="1035"/>
          <ac:picMkLst>
            <pc:docMk/>
            <pc:sldMk cId="2479183215" sldId="697"/>
            <ac:picMk id="11" creationId="{DBFA8FE1-CC9B-C884-E73E-4A61FB0971CE}"/>
          </ac:picMkLst>
        </pc:picChg>
        <pc:picChg chg="add mod">
          <ac:chgData name="Yoel Kortick" userId="167978f5-7f40-4909-85d5-d4149554ad4e" providerId="ADAL" clId="{E2E57676-6EA8-473D-A00C-AD634AB1D260}" dt="2024-10-10T07:58:37.427" v="6806" actId="208"/>
          <ac:picMkLst>
            <pc:docMk/>
            <pc:sldMk cId="2479183215" sldId="697"/>
            <ac:picMk id="13" creationId="{056DFC0E-A911-E299-DA47-984F32BF7712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3634622897" sldId="698"/>
        </pc:sldMkLst>
        <pc:spChg chg="del">
          <ac:chgData name="Yoel Kortick" userId="167978f5-7f40-4909-85d5-d4149554ad4e" providerId="ADAL" clId="{E2E57676-6EA8-473D-A00C-AD634AB1D260}" dt="2024-10-10T07:59:50.701" v="6884" actId="478"/>
          <ac:spMkLst>
            <pc:docMk/>
            <pc:sldMk cId="3634622897" sldId="698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9:39.636" v="6879" actId="20577"/>
          <ac:spMkLst>
            <pc:docMk/>
            <pc:sldMk cId="3634622897" sldId="69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34622897" sldId="698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7:59:53.102" v="6885" actId="208"/>
          <ac:picMkLst>
            <pc:docMk/>
            <pc:sldMk cId="3634622897" sldId="698"/>
            <ac:picMk id="3" creationId="{EF1C9F9B-46AA-FB79-8458-3EAA3F2CE049}"/>
          </ac:picMkLst>
        </pc:picChg>
        <pc:picChg chg="del">
          <ac:chgData name="Yoel Kortick" userId="167978f5-7f40-4909-85d5-d4149554ad4e" providerId="ADAL" clId="{E2E57676-6EA8-473D-A00C-AD634AB1D260}" dt="2024-10-10T07:59:42.370" v="6880" actId="478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171180138" sldId="699"/>
        </pc:sldMkLst>
        <pc:spChg chg="mod">
          <ac:chgData name="Yoel Kortick" userId="167978f5-7f40-4909-85d5-d4149554ad4e" providerId="ADAL" clId="{E2E57676-6EA8-473D-A00C-AD634AB1D260}" dt="2024-10-10T08:01:41.200" v="6955" actId="14100"/>
          <ac:spMkLst>
            <pc:docMk/>
            <pc:sldMk cId="171180138" sldId="699"/>
            <ac:spMk id="4" creationId="{20A10F3E-4068-8341-45B9-A2E688AA1AF2}"/>
          </ac:spMkLst>
        </pc:spChg>
        <pc:spChg chg="add mod">
          <ac:chgData name="Yoel Kortick" userId="167978f5-7f40-4909-85d5-d4149554ad4e" providerId="ADAL" clId="{E2E57676-6EA8-473D-A00C-AD634AB1D260}" dt="2024-10-10T08:01:32.465" v="6952" actId="14100"/>
          <ac:spMkLst>
            <pc:docMk/>
            <pc:sldMk cId="171180138" sldId="699"/>
            <ac:spMk id="6" creationId="{82CAACF2-4EA7-5471-8BF7-113ABD87D19A}"/>
          </ac:spMkLst>
        </pc:spChg>
        <pc:spChg chg="mod">
          <ac:chgData name="Yoel Kortick" userId="167978f5-7f40-4909-85d5-d4149554ad4e" providerId="ADAL" clId="{E2E57676-6EA8-473D-A00C-AD634AB1D260}" dt="2024-10-10T08:01:02.795" v="6941" actId="20577"/>
          <ac:spMkLst>
            <pc:docMk/>
            <pc:sldMk cId="171180138" sldId="699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71180138" sldId="699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1:46.956" v="6956" actId="478"/>
          <ac:spMkLst>
            <pc:docMk/>
            <pc:sldMk cId="171180138" sldId="699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1:05.505" v="6942" actId="478"/>
          <ac:picMkLst>
            <pc:docMk/>
            <pc:sldMk cId="171180138" sldId="699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E2E57676-6EA8-473D-A00C-AD634AB1D260}" dt="2024-10-10T08:01:36.251" v="6954" actId="208"/>
          <ac:picMkLst>
            <pc:docMk/>
            <pc:sldMk cId="171180138" sldId="699"/>
            <ac:picMk id="5" creationId="{C89A4645-759C-A782-8607-57BCD836E743}"/>
          </ac:picMkLst>
        </pc:picChg>
        <pc:cxnChg chg="del">
          <ac:chgData name="Yoel Kortick" userId="167978f5-7f40-4909-85d5-d4149554ad4e" providerId="ADAL" clId="{E2E57676-6EA8-473D-A00C-AD634AB1D260}" dt="2024-10-10T08:01:47.927" v="6957" actId="478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905516025" sldId="700"/>
        </pc:sldMkLst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34:07.853" v="7328"/>
          <ac:spMkLst>
            <pc:docMk/>
            <pc:sldMk cId="2905516025" sldId="700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05516025" sldId="700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E2E57676-6EA8-473D-A00C-AD634AB1D260}" dt="2024-10-10T08:34:03.668" v="7327" actId="478"/>
          <ac:spMkLst>
            <pc:docMk/>
            <pc:sldMk cId="2905516025" sldId="700"/>
            <ac:spMk id="11" creationId="{D07C6E12-7D8C-D678-B255-96BB08C78BB8}"/>
          </ac:spMkLst>
        </pc:spChg>
        <pc:spChg chg="add mod">
          <ac:chgData name="Yoel Kortick" userId="167978f5-7f40-4909-85d5-d4149554ad4e" providerId="ADAL" clId="{E2E57676-6EA8-473D-A00C-AD634AB1D260}" dt="2024-10-10T08:29:04.945" v="7271" actId="1036"/>
          <ac:spMkLst>
            <pc:docMk/>
            <pc:sldMk cId="2905516025" sldId="700"/>
            <ac:spMk id="12" creationId="{6B29CCA2-E8E2-0B5C-342F-FF5DBAC327DF}"/>
          </ac:spMkLst>
        </pc:spChg>
        <pc:spChg chg="add mod">
          <ac:chgData name="Yoel Kortick" userId="167978f5-7f40-4909-85d5-d4149554ad4e" providerId="ADAL" clId="{E2E57676-6EA8-473D-A00C-AD634AB1D260}" dt="2024-10-10T08:30:36.046" v="7300" actId="14100"/>
          <ac:spMkLst>
            <pc:docMk/>
            <pc:sldMk cId="2905516025" sldId="700"/>
            <ac:spMk id="13" creationId="{37FF5FA3-6E72-C215-6EC1-8D43F78DDDFA}"/>
          </ac:spMkLst>
        </pc:spChg>
        <pc:picChg chg="add mod">
          <ac:chgData name="Yoel Kortick" userId="167978f5-7f40-4909-85d5-d4149554ad4e" providerId="ADAL" clId="{E2E57676-6EA8-473D-A00C-AD634AB1D260}" dt="2024-10-10T08:29:04.945" v="7271" actId="1036"/>
          <ac:picMkLst>
            <pc:docMk/>
            <pc:sldMk cId="2905516025" sldId="700"/>
            <ac:picMk id="3" creationId="{C510CFA8-7D6B-C826-21D1-2D1A0C40F80D}"/>
          </ac:picMkLst>
        </pc:picChg>
        <pc:picChg chg="del">
          <ac:chgData name="Yoel Kortick" userId="167978f5-7f40-4909-85d5-d4149554ad4e" providerId="ADAL" clId="{E2E57676-6EA8-473D-A00C-AD634AB1D260}" dt="2024-10-10T08:04:51.771" v="7043" actId="478"/>
          <ac:picMkLst>
            <pc:docMk/>
            <pc:sldMk cId="2905516025" sldId="700"/>
            <ac:picMk id="5" creationId="{808D0647-B61D-EC71-5037-518C45B0A5CA}"/>
          </ac:picMkLst>
        </pc:picChg>
      </pc:sldChg>
      <pc:sldChg chg="addSp delSp modSp del mod">
        <pc:chgData name="Yoel Kortick" userId="167978f5-7f40-4909-85d5-d4149554ad4e" providerId="ADAL" clId="{E2E57676-6EA8-473D-A00C-AD634AB1D260}" dt="2024-10-10T08:44:39.658" v="7486" actId="47"/>
        <pc:sldMkLst>
          <pc:docMk/>
          <pc:sldMk cId="3812120432" sldId="701"/>
        </pc:sldMkLst>
        <pc:spChg chg="mod">
          <ac:chgData name="Yoel Kortick" userId="167978f5-7f40-4909-85d5-d4149554ad4e" providerId="ADAL" clId="{E2E57676-6EA8-473D-A00C-AD634AB1D260}" dt="2024-10-10T08:06:19.772" v="7132" actId="14100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E2E57676-6EA8-473D-A00C-AD634AB1D260}" dt="2024-10-10T08:06:13.472" v="7129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05:55.728" v="7122" actId="20577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7:54:42.918" v="6484"/>
          <ac:spMkLst>
            <pc:docMk/>
            <pc:sldMk cId="3812120432" sldId="701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6:16.102" v="7130" actId="478"/>
          <ac:spMkLst>
            <pc:docMk/>
            <pc:sldMk cId="3812120432" sldId="701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5:58.088" v="7123" actId="478"/>
          <ac:picMkLst>
            <pc:docMk/>
            <pc:sldMk cId="3812120432" sldId="701"/>
            <ac:picMk id="3" creationId="{01E49633-72D4-B47C-0451-BE2A5DC5F7BA}"/>
          </ac:picMkLst>
        </pc:picChg>
        <pc:picChg chg="add mod ord">
          <ac:chgData name="Yoel Kortick" userId="167978f5-7f40-4909-85d5-d4149554ad4e" providerId="ADAL" clId="{E2E57676-6EA8-473D-A00C-AD634AB1D260}" dt="2024-10-10T08:06:21.442" v="7133" actId="208"/>
          <ac:picMkLst>
            <pc:docMk/>
            <pc:sldMk cId="3812120432" sldId="701"/>
            <ac:picMk id="5" creationId="{21786DCA-A4C3-9BDB-A32E-D14F0EEF0F62}"/>
          </ac:picMkLst>
        </pc:picChg>
        <pc:cxnChg chg="del">
          <ac:chgData name="Yoel Kortick" userId="167978f5-7f40-4909-85d5-d4149554ad4e" providerId="ADAL" clId="{E2E57676-6EA8-473D-A00C-AD634AB1D260}" dt="2024-10-10T08:06:17.137" v="7131" actId="478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modSp del mod">
        <pc:chgData name="Yoel Kortick" userId="167978f5-7f40-4909-85d5-d4149554ad4e" providerId="ADAL" clId="{E2E57676-6EA8-473D-A00C-AD634AB1D260}" dt="2024-10-10T08:46:51.751" v="7501" actId="47"/>
        <pc:sldMkLst>
          <pc:docMk/>
          <pc:sldMk cId="377603070" sldId="702"/>
        </pc:sldMkLst>
        <pc:spChg chg="mod">
          <ac:chgData name="Yoel Kortick" userId="167978f5-7f40-4909-85d5-d4149554ad4e" providerId="ADAL" clId="{E2E57676-6EA8-473D-A00C-AD634AB1D260}" dt="2024-10-10T08:46:03.221" v="7500" actId="404"/>
          <ac:spMkLst>
            <pc:docMk/>
            <pc:sldMk cId="377603070" sldId="702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305874535" sldId="703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305874535" sldId="703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09T11:48:26.855" v="650" actId="14100"/>
        <pc:sldMkLst>
          <pc:docMk/>
          <pc:sldMk cId="377885341" sldId="704"/>
        </pc:sldMkLst>
        <pc:spChg chg="del">
          <ac:chgData name="Yoel Kortick" userId="167978f5-7f40-4909-85d5-d4149554ad4e" providerId="ADAL" clId="{E2E57676-6EA8-473D-A00C-AD634AB1D260}" dt="2024-10-09T11:38:58.588" v="213" actId="478"/>
          <ac:spMkLst>
            <pc:docMk/>
            <pc:sldMk cId="377885341" sldId="704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40:49.462" v="219" actId="11529"/>
          <ac:spMkLst>
            <pc:docMk/>
            <pc:sldMk cId="377885341" sldId="704"/>
            <ac:spMk id="11" creationId="{7EDCC232-F601-B670-3C48-BB3F1080F406}"/>
          </ac:spMkLst>
        </pc:spChg>
        <pc:spChg chg="add mod">
          <ac:chgData name="Yoel Kortick" userId="167978f5-7f40-4909-85d5-d4149554ad4e" providerId="ADAL" clId="{E2E57676-6EA8-473D-A00C-AD634AB1D260}" dt="2024-10-09T11:47:45.486" v="595" actId="14100"/>
          <ac:spMkLst>
            <pc:docMk/>
            <pc:sldMk cId="377885341" sldId="704"/>
            <ac:spMk id="12" creationId="{F1AFB61E-1B0D-CBD5-E044-B11E9BF91871}"/>
          </ac:spMkLst>
        </pc:spChg>
        <pc:spChg chg="add mod">
          <ac:chgData name="Yoel Kortick" userId="167978f5-7f40-4909-85d5-d4149554ad4e" providerId="ADAL" clId="{E2E57676-6EA8-473D-A00C-AD634AB1D260}" dt="2024-10-09T11:48:22.877" v="649" actId="313"/>
          <ac:spMkLst>
            <pc:docMk/>
            <pc:sldMk cId="377885341" sldId="704"/>
            <ac:spMk id="15" creationId="{AD40B7D7-CB1B-B037-B037-5A3AFA4BCAEC}"/>
          </ac:spMkLst>
        </pc:spChg>
        <pc:picChg chg="add del mod">
          <ac:chgData name="Yoel Kortick" userId="167978f5-7f40-4909-85d5-d4149554ad4e" providerId="ADAL" clId="{E2E57676-6EA8-473D-A00C-AD634AB1D260}" dt="2024-10-09T11:40:39.990" v="216" actId="478"/>
          <ac:picMkLst>
            <pc:docMk/>
            <pc:sldMk cId="377885341" sldId="704"/>
            <ac:picMk id="4" creationId="{1CF93B3B-AFBD-5F20-1523-7AE00026AA37}"/>
          </ac:picMkLst>
        </pc:picChg>
        <pc:picChg chg="add mod">
          <ac:chgData name="Yoel Kortick" userId="167978f5-7f40-4909-85d5-d4149554ad4e" providerId="ADAL" clId="{E2E57676-6EA8-473D-A00C-AD634AB1D260}" dt="2024-10-09T11:40:42.162" v="218" actId="208"/>
          <ac:picMkLst>
            <pc:docMk/>
            <pc:sldMk cId="377885341" sldId="704"/>
            <ac:picMk id="6" creationId="{8DA09DE9-AF78-5EBF-869B-1DFFFCF7A429}"/>
          </ac:picMkLst>
        </pc:picChg>
        <pc:cxnChg chg="add mod">
          <ac:chgData name="Yoel Kortick" userId="167978f5-7f40-4909-85d5-d4149554ad4e" providerId="ADAL" clId="{E2E57676-6EA8-473D-A00C-AD634AB1D260}" dt="2024-10-09T11:47:53.273" v="613" actId="1038"/>
          <ac:cxnSpMkLst>
            <pc:docMk/>
            <pc:sldMk cId="377885341" sldId="704"/>
            <ac:cxnSpMk id="13" creationId="{34AFFE3F-E117-BFB1-5B52-38EF2EC6CCD4}"/>
          </ac:cxnSpMkLst>
        </pc:cxnChg>
        <pc:cxnChg chg="add mod">
          <ac:chgData name="Yoel Kortick" userId="167978f5-7f40-4909-85d5-d4149554ad4e" providerId="ADAL" clId="{E2E57676-6EA8-473D-A00C-AD634AB1D260}" dt="2024-10-09T11:48:26.855" v="650" actId="14100"/>
          <ac:cxnSpMkLst>
            <pc:docMk/>
            <pc:sldMk cId="377885341" sldId="704"/>
            <ac:cxnSpMk id="16" creationId="{00789D9A-463E-9182-2A26-FD1EA26B92DB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15.184" v="7741" actId="21"/>
        <pc:sldMkLst>
          <pc:docMk/>
          <pc:sldMk cId="3333750354" sldId="705"/>
        </pc:sldMkLst>
        <pc:spChg chg="mod">
          <ac:chgData name="Yoel Kortick" userId="167978f5-7f40-4909-85d5-d4149554ad4e" providerId="ADAL" clId="{E2E57676-6EA8-473D-A00C-AD634AB1D260}" dt="2024-10-10T12:53:15.184" v="7741" actId="21"/>
          <ac:spMkLst>
            <pc:docMk/>
            <pc:sldMk cId="3333750354" sldId="705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08:04.341" v="1400" actId="1076"/>
          <ac:spMkLst>
            <pc:docMk/>
            <pc:sldMk cId="3333750354" sldId="705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7:50.955" v="1957" actId="14100"/>
          <ac:spMkLst>
            <pc:docMk/>
            <pc:sldMk cId="3333750354" sldId="705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00:25.034" v="918" actId="1076"/>
          <ac:spMkLst>
            <pc:docMk/>
            <pc:sldMk cId="3333750354" sldId="705"/>
            <ac:spMk id="19" creationId="{6A20C107-56DA-068E-B1AC-EDA8454104AB}"/>
          </ac:spMkLst>
        </pc:spChg>
        <pc:spChg chg="add mod">
          <ac:chgData name="Yoel Kortick" userId="167978f5-7f40-4909-85d5-d4149554ad4e" providerId="ADAL" clId="{E2E57676-6EA8-473D-A00C-AD634AB1D260}" dt="2024-10-10T12:49:50.176" v="7662" actId="20577"/>
          <ac:spMkLst>
            <pc:docMk/>
            <pc:sldMk cId="3333750354" sldId="705"/>
            <ac:spMk id="22" creationId="{9488C00A-273E-3056-51CE-F012776BD540}"/>
          </ac:spMkLst>
        </pc:spChg>
        <pc:spChg chg="add mod">
          <ac:chgData name="Yoel Kortick" userId="167978f5-7f40-4909-85d5-d4149554ad4e" providerId="ADAL" clId="{E2E57676-6EA8-473D-A00C-AD634AB1D260}" dt="2024-10-10T12:49:36.240" v="7660" actId="6549"/>
          <ac:spMkLst>
            <pc:docMk/>
            <pc:sldMk cId="3333750354" sldId="705"/>
            <ac:spMk id="29" creationId="{47BCD8DC-FADB-D796-9127-B518FFE5CFB2}"/>
          </ac:spMkLst>
        </pc:spChg>
        <pc:spChg chg="add mod">
          <ac:chgData name="Yoel Kortick" userId="167978f5-7f40-4909-85d5-d4149554ad4e" providerId="ADAL" clId="{E2E57676-6EA8-473D-A00C-AD634AB1D260}" dt="2024-10-09T12:05:25.317" v="1360" actId="20577"/>
          <ac:spMkLst>
            <pc:docMk/>
            <pc:sldMk cId="3333750354" sldId="705"/>
            <ac:spMk id="32" creationId="{FB2CC496-8712-6B02-D950-A4ADD4BA10E3}"/>
          </ac:spMkLst>
        </pc:spChg>
        <pc:spChg chg="add mod">
          <ac:chgData name="Yoel Kortick" userId="167978f5-7f40-4909-85d5-d4149554ad4e" providerId="ADAL" clId="{E2E57676-6EA8-473D-A00C-AD634AB1D260}" dt="2024-10-09T12:06:49.599" v="1392" actId="14100"/>
          <ac:spMkLst>
            <pc:docMk/>
            <pc:sldMk cId="3333750354" sldId="705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08:57.149" v="1534" actId="1035"/>
          <ac:spMkLst>
            <pc:docMk/>
            <pc:sldMk cId="3333750354" sldId="705"/>
            <ac:spMk id="45" creationId="{D9524191-94AE-98D0-9F97-874F0663FC1F}"/>
          </ac:spMkLst>
        </pc:spChg>
        <pc:picChg chg="del">
          <ac:chgData name="Yoel Kortick" userId="167978f5-7f40-4909-85d5-d4149554ad4e" providerId="ADAL" clId="{E2E57676-6EA8-473D-A00C-AD634AB1D260}" dt="2024-10-09T11:51:14.785" v="695" actId="478"/>
          <ac:picMkLst>
            <pc:docMk/>
            <pc:sldMk cId="3333750354" sldId="705"/>
            <ac:picMk id="4" creationId="{CA739E66-78EF-4A6C-9304-0F01BF0D770E}"/>
          </ac:picMkLst>
        </pc:picChg>
        <pc:picChg chg="add del mod ord">
          <ac:chgData name="Yoel Kortick" userId="167978f5-7f40-4909-85d5-d4149554ad4e" providerId="ADAL" clId="{E2E57676-6EA8-473D-A00C-AD634AB1D260}" dt="2024-10-09T11:56:35.888" v="700" actId="478"/>
          <ac:picMkLst>
            <pc:docMk/>
            <pc:sldMk cId="3333750354" sldId="705"/>
            <ac:picMk id="6" creationId="{CF18CE17-AA49-4C3D-5CB0-2D5B4AD61BC7}"/>
          </ac:picMkLst>
        </pc:picChg>
        <pc:picChg chg="add del mod ord">
          <ac:chgData name="Yoel Kortick" userId="167978f5-7f40-4909-85d5-d4149554ad4e" providerId="ADAL" clId="{E2E57676-6EA8-473D-A00C-AD634AB1D260}" dt="2024-10-09T11:58:30.473" v="790" actId="478"/>
          <ac:picMkLst>
            <pc:docMk/>
            <pc:sldMk cId="3333750354" sldId="705"/>
            <ac:picMk id="12" creationId="{FF1D7822-959C-AF78-5571-27B030AC5D9D}"/>
          </ac:picMkLst>
        </pc:picChg>
        <pc:picChg chg="add mod ord">
          <ac:chgData name="Yoel Kortick" userId="167978f5-7f40-4909-85d5-d4149554ad4e" providerId="ADAL" clId="{E2E57676-6EA8-473D-A00C-AD634AB1D260}" dt="2024-10-09T12:07:19.962" v="1398" actId="208"/>
          <ac:picMkLst>
            <pc:docMk/>
            <pc:sldMk cId="3333750354" sldId="705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08:09.131" v="1401" actId="14100"/>
          <ac:cxnSpMkLst>
            <pc:docMk/>
            <pc:sldMk cId="3333750354" sldId="705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7:50.955" v="1957" actId="14100"/>
          <ac:cxnSpMkLst>
            <pc:docMk/>
            <pc:sldMk cId="3333750354" sldId="705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00:29.911" v="920" actId="14100"/>
          <ac:cxnSpMkLst>
            <pc:docMk/>
            <pc:sldMk cId="3333750354" sldId="705"/>
            <ac:cxnSpMk id="20" creationId="{3AD3D7A3-80A0-C299-2B80-1A36DF7E6795}"/>
          </ac:cxnSpMkLst>
        </pc:cxnChg>
        <pc:cxnChg chg="add mod">
          <ac:chgData name="Yoel Kortick" userId="167978f5-7f40-4909-85d5-d4149554ad4e" providerId="ADAL" clId="{E2E57676-6EA8-473D-A00C-AD634AB1D260}" dt="2024-10-09T12:27:58.527" v="1959" actId="14100"/>
          <ac:cxnSpMkLst>
            <pc:docMk/>
            <pc:sldMk cId="3333750354" sldId="705"/>
            <ac:cxnSpMk id="25" creationId="{86FD222F-0B38-B753-DE0D-0C9F018AC2FE}"/>
          </ac:cxnSpMkLst>
        </pc:cxnChg>
        <pc:cxnChg chg="add mod">
          <ac:chgData name="Yoel Kortick" userId="167978f5-7f40-4909-85d5-d4149554ad4e" providerId="ADAL" clId="{E2E57676-6EA8-473D-A00C-AD634AB1D260}" dt="2024-10-09T12:04:03.159" v="1216" actId="14100"/>
          <ac:cxnSpMkLst>
            <pc:docMk/>
            <pc:sldMk cId="3333750354" sldId="705"/>
            <ac:cxnSpMk id="30" creationId="{21634214-9B70-D32F-7A99-DE894E5E4B80}"/>
          </ac:cxnSpMkLst>
        </pc:cxnChg>
        <pc:cxnChg chg="add mod">
          <ac:chgData name="Yoel Kortick" userId="167978f5-7f40-4909-85d5-d4149554ad4e" providerId="ADAL" clId="{E2E57676-6EA8-473D-A00C-AD634AB1D260}" dt="2024-10-09T12:05:34.428" v="1362" actId="14100"/>
          <ac:cxnSpMkLst>
            <pc:docMk/>
            <pc:sldMk cId="3333750354" sldId="705"/>
            <ac:cxnSpMk id="37" creationId="{3DD01791-AE46-E8BA-0E7B-F216A1CD86A8}"/>
          </ac:cxnSpMkLst>
        </pc:cxnChg>
        <pc:cxnChg chg="add mod">
          <ac:chgData name="Yoel Kortick" userId="167978f5-7f40-4909-85d5-d4149554ad4e" providerId="ADAL" clId="{E2E57676-6EA8-473D-A00C-AD634AB1D260}" dt="2024-10-09T12:06:59.755" v="1394" actId="14100"/>
          <ac:cxnSpMkLst>
            <pc:docMk/>
            <pc:sldMk cId="3333750354" sldId="705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09:05.868" v="1536" actId="14100"/>
          <ac:cxnSpMkLst>
            <pc:docMk/>
            <pc:sldMk cId="3333750354" sldId="705"/>
            <ac:cxnSpMk id="46" creationId="{170F2432-1F61-F895-0B9D-60FD80652D96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38.768" v="7748" actId="21"/>
        <pc:sldMkLst>
          <pc:docMk/>
          <pc:sldMk cId="2412964103" sldId="706"/>
        </pc:sldMkLst>
        <pc:spChg chg="mod">
          <ac:chgData name="Yoel Kortick" userId="167978f5-7f40-4909-85d5-d4149554ad4e" providerId="ADAL" clId="{E2E57676-6EA8-473D-A00C-AD634AB1D260}" dt="2024-10-10T12:53:38.768" v="7748" actId="21"/>
          <ac:spMkLst>
            <pc:docMk/>
            <pc:sldMk cId="2412964103" sldId="70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22:50.980" v="1840" actId="14100"/>
          <ac:spMkLst>
            <pc:docMk/>
            <pc:sldMk cId="2412964103" sldId="706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4:19.887" v="1866" actId="14100"/>
          <ac:spMkLst>
            <pc:docMk/>
            <pc:sldMk cId="2412964103" sldId="706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28:11.887" v="1978" actId="14100"/>
          <ac:spMkLst>
            <pc:docMk/>
            <pc:sldMk cId="2412964103" sldId="706"/>
            <ac:spMk id="19" creationId="{6A20C107-56DA-068E-B1AC-EDA8454104AB}"/>
          </ac:spMkLst>
        </pc:spChg>
        <pc:spChg chg="mod">
          <ac:chgData name="Yoel Kortick" userId="167978f5-7f40-4909-85d5-d4149554ad4e" providerId="ADAL" clId="{E2E57676-6EA8-473D-A00C-AD634AB1D260}" dt="2024-10-09T12:25:11.522" v="1901" actId="20577"/>
          <ac:spMkLst>
            <pc:docMk/>
            <pc:sldMk cId="2412964103" sldId="706"/>
            <ac:spMk id="22" creationId="{9488C00A-273E-3056-51CE-F012776BD540}"/>
          </ac:spMkLst>
        </pc:spChg>
        <pc:spChg chg="mod">
          <ac:chgData name="Yoel Kortick" userId="167978f5-7f40-4909-85d5-d4149554ad4e" providerId="ADAL" clId="{E2E57676-6EA8-473D-A00C-AD634AB1D260}" dt="2024-10-09T12:23:17.339" v="1843" actId="14100"/>
          <ac:spMkLst>
            <pc:docMk/>
            <pc:sldMk cId="2412964103" sldId="706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09T12:22:47.612" v="1839" actId="14100"/>
          <ac:spMkLst>
            <pc:docMk/>
            <pc:sldMk cId="2412964103" sldId="706"/>
            <ac:spMk id="32" creationId="{FB2CC496-8712-6B02-D950-A4ADD4BA10E3}"/>
          </ac:spMkLst>
        </pc:spChg>
        <pc:spChg chg="mod">
          <ac:chgData name="Yoel Kortick" userId="167978f5-7f40-4909-85d5-d4149554ad4e" providerId="ADAL" clId="{E2E57676-6EA8-473D-A00C-AD634AB1D260}" dt="2024-10-09T12:22:13.770" v="1830" actId="1076"/>
          <ac:spMkLst>
            <pc:docMk/>
            <pc:sldMk cId="2412964103" sldId="706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28:55.816" v="2084" actId="20577"/>
          <ac:spMkLst>
            <pc:docMk/>
            <pc:sldMk cId="2412964103" sldId="706"/>
            <ac:spMk id="49" creationId="{16C6519E-A7F5-604E-B489-5AA4B2B4CB73}"/>
          </ac:spMkLst>
        </pc:spChg>
        <pc:spChg chg="add del mod">
          <ac:chgData name="Yoel Kortick" userId="167978f5-7f40-4909-85d5-d4149554ad4e" providerId="ADAL" clId="{E2E57676-6EA8-473D-A00C-AD634AB1D260}" dt="2024-10-09T12:29:03.324" v="2086" actId="478"/>
          <ac:spMkLst>
            <pc:docMk/>
            <pc:sldMk cId="2412964103" sldId="706"/>
            <ac:spMk id="51" creationId="{95EA92AA-1594-54EC-CB23-4ED941C674E7}"/>
          </ac:spMkLst>
        </pc:spChg>
        <pc:picChg chg="add mod ord">
          <ac:chgData name="Yoel Kortick" userId="167978f5-7f40-4909-85d5-d4149554ad4e" providerId="ADAL" clId="{E2E57676-6EA8-473D-A00C-AD634AB1D260}" dt="2024-10-09T12:14:17.297" v="1619" actId="208"/>
          <ac:picMkLst>
            <pc:docMk/>
            <pc:sldMk cId="2412964103" sldId="706"/>
            <ac:picMk id="4" creationId="{E9BC0985-78F1-B76E-A02D-1A36FA16BDC0}"/>
          </ac:picMkLst>
        </pc:picChg>
        <pc:picChg chg="del">
          <ac:chgData name="Yoel Kortick" userId="167978f5-7f40-4909-85d5-d4149554ad4e" providerId="ADAL" clId="{E2E57676-6EA8-473D-A00C-AD634AB1D260}" dt="2024-10-09T12:11:56.394" v="1538" actId="478"/>
          <ac:picMkLst>
            <pc:docMk/>
            <pc:sldMk cId="2412964103" sldId="706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22:18.311" v="1831" actId="14100"/>
          <ac:cxnSpMkLst>
            <pc:docMk/>
            <pc:sldMk cId="2412964103" sldId="706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4:25.064" v="1867" actId="14100"/>
          <ac:cxnSpMkLst>
            <pc:docMk/>
            <pc:sldMk cId="2412964103" sldId="706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28:11.887" v="1978" actId="14100"/>
          <ac:cxnSpMkLst>
            <pc:docMk/>
            <pc:sldMk cId="2412964103" sldId="706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25:33.923" v="1902" actId="14100"/>
          <ac:cxnSpMkLst>
            <pc:docMk/>
            <pc:sldMk cId="2412964103" sldId="706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23:23.298" v="1844" actId="14100"/>
          <ac:cxnSpMkLst>
            <pc:docMk/>
            <pc:sldMk cId="2412964103" sldId="706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22:50.980" v="1840" actId="14100"/>
          <ac:cxnSpMkLst>
            <pc:docMk/>
            <pc:sldMk cId="2412964103" sldId="706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22:47.612" v="1839" actId="14100"/>
          <ac:cxnSpMkLst>
            <pc:docMk/>
            <pc:sldMk cId="2412964103" sldId="706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29:09.656" v="2087" actId="14100"/>
          <ac:cxnSpMkLst>
            <pc:docMk/>
            <pc:sldMk cId="2412964103" sldId="706"/>
            <ac:cxnSpMk id="50" creationId="{16504AAA-DBF0-8DB2-62BE-91B1A4843A3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5:36.445" v="7947" actId="21"/>
        <pc:sldMkLst>
          <pc:docMk/>
          <pc:sldMk cId="3254443157" sldId="707"/>
        </pc:sldMkLst>
        <pc:spChg chg="mod">
          <ac:chgData name="Yoel Kortick" userId="167978f5-7f40-4909-85d5-d4149554ad4e" providerId="ADAL" clId="{E2E57676-6EA8-473D-A00C-AD634AB1D260}" dt="2024-10-10T12:55:36.445" v="7947" actId="21"/>
          <ac:spMkLst>
            <pc:docMk/>
            <pc:sldMk cId="3254443157" sldId="707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38:15.547" v="2212" actId="1076"/>
          <ac:spMkLst>
            <pc:docMk/>
            <pc:sldMk cId="3254443157" sldId="707"/>
            <ac:spMk id="5" creationId="{48EA87AF-1AAC-4CF4-BA3F-94B96602331F}"/>
          </ac:spMkLst>
        </pc:spChg>
        <pc:spChg chg="add mod">
          <ac:chgData name="Yoel Kortick" userId="167978f5-7f40-4909-85d5-d4149554ad4e" providerId="ADAL" clId="{E2E57676-6EA8-473D-A00C-AD634AB1D260}" dt="2024-10-10T07:52:47.425" v="6478" actId="20577"/>
          <ac:spMkLst>
            <pc:docMk/>
            <pc:sldMk cId="3254443157" sldId="707"/>
            <ac:spMk id="11" creationId="{3B471383-9E6C-A328-4617-95B7580A23BE}"/>
          </ac:spMkLst>
        </pc:spChg>
        <pc:spChg chg="add mod">
          <ac:chgData name="Yoel Kortick" userId="167978f5-7f40-4909-85d5-d4149554ad4e" providerId="ADAL" clId="{E2E57676-6EA8-473D-A00C-AD634AB1D260}" dt="2024-10-10T07:52:52.915" v="6482" actId="20577"/>
          <ac:spMkLst>
            <pc:docMk/>
            <pc:sldMk cId="3254443157" sldId="707"/>
            <ac:spMk id="12" creationId="{BB0D575D-8A1E-97B6-4240-B4359BEAFA59}"/>
          </ac:spMkLst>
        </pc:spChg>
        <pc:spChg chg="add mod">
          <ac:chgData name="Yoel Kortick" userId="167978f5-7f40-4909-85d5-d4149554ad4e" providerId="ADAL" clId="{E2E57676-6EA8-473D-A00C-AD634AB1D260}" dt="2024-10-09T12:55:25.149" v="2427" actId="1076"/>
          <ac:spMkLst>
            <pc:docMk/>
            <pc:sldMk cId="3254443157" sldId="707"/>
            <ac:spMk id="13" creationId="{420A42AB-03FE-EE77-E19A-364A164FDFA1}"/>
          </ac:spMkLst>
        </pc:spChg>
        <pc:spChg chg="del">
          <ac:chgData name="Yoel Kortick" userId="167978f5-7f40-4909-85d5-d4149554ad4e" providerId="ADAL" clId="{E2E57676-6EA8-473D-A00C-AD634AB1D260}" dt="2024-10-09T12:50:47.629" v="2287" actId="478"/>
          <ac:spMkLst>
            <pc:docMk/>
            <pc:sldMk cId="3254443157" sldId="707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51:29.925" v="2361" actId="1035"/>
          <ac:spMkLst>
            <pc:docMk/>
            <pc:sldMk cId="3254443157" sldId="707"/>
            <ac:spMk id="19" creationId="{6A20C107-56DA-068E-B1AC-EDA8454104AB}"/>
          </ac:spMkLst>
        </pc:spChg>
        <pc:spChg chg="del">
          <ac:chgData name="Yoel Kortick" userId="167978f5-7f40-4909-85d5-d4149554ad4e" providerId="ADAL" clId="{E2E57676-6EA8-473D-A00C-AD634AB1D260}" dt="2024-10-09T12:50:44.514" v="2286" actId="478"/>
          <ac:spMkLst>
            <pc:docMk/>
            <pc:sldMk cId="3254443157" sldId="707"/>
            <ac:spMk id="22" creationId="{9488C00A-273E-3056-51CE-F012776BD540}"/>
          </ac:spMkLst>
        </pc:spChg>
        <pc:spChg chg="del mod">
          <ac:chgData name="Yoel Kortick" userId="167978f5-7f40-4909-85d5-d4149554ad4e" providerId="ADAL" clId="{E2E57676-6EA8-473D-A00C-AD634AB1D260}" dt="2024-10-09T12:48:54.576" v="2215" actId="478"/>
          <ac:spMkLst>
            <pc:docMk/>
            <pc:sldMk cId="3254443157" sldId="707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10T07:52:42.347" v="6474" actId="20577"/>
          <ac:spMkLst>
            <pc:docMk/>
            <pc:sldMk cId="3254443157" sldId="707"/>
            <ac:spMk id="32" creationId="{FB2CC496-8712-6B02-D950-A4ADD4BA10E3}"/>
          </ac:spMkLst>
        </pc:spChg>
        <pc:spChg chg="del">
          <ac:chgData name="Yoel Kortick" userId="167978f5-7f40-4909-85d5-d4149554ad4e" providerId="ADAL" clId="{E2E57676-6EA8-473D-A00C-AD634AB1D260}" dt="2024-10-09T12:36:17.039" v="2123" actId="478"/>
          <ac:spMkLst>
            <pc:docMk/>
            <pc:sldMk cId="3254443157" sldId="707"/>
            <ac:spMk id="39" creationId="{79FA6407-7E90-43E5-753A-DFD8B26CD60E}"/>
          </ac:spMkLst>
        </pc:spChg>
        <pc:spChg chg="mod">
          <ac:chgData name="Yoel Kortick" userId="167978f5-7f40-4909-85d5-d4149554ad4e" providerId="ADAL" clId="{E2E57676-6EA8-473D-A00C-AD634AB1D260}" dt="2024-10-09T12:55:17.674" v="2425" actId="14100"/>
          <ac:spMkLst>
            <pc:docMk/>
            <pc:sldMk cId="3254443157" sldId="707"/>
            <ac:spMk id="49" creationId="{16C6519E-A7F5-604E-B489-5AA4B2B4CB73}"/>
          </ac:spMkLst>
        </pc:spChg>
        <pc:picChg chg="del">
          <ac:chgData name="Yoel Kortick" userId="167978f5-7f40-4909-85d5-d4149554ad4e" providerId="ADAL" clId="{E2E57676-6EA8-473D-A00C-AD634AB1D260}" dt="2024-10-09T12:31:25.926" v="2104" actId="478"/>
          <ac:picMkLst>
            <pc:docMk/>
            <pc:sldMk cId="3254443157" sldId="707"/>
            <ac:picMk id="4" creationId="{E9BC0985-78F1-B76E-A02D-1A36FA16BDC0}"/>
          </ac:picMkLst>
        </pc:picChg>
        <pc:picChg chg="add del mod ord">
          <ac:chgData name="Yoel Kortick" userId="167978f5-7f40-4909-85d5-d4149554ad4e" providerId="ADAL" clId="{E2E57676-6EA8-473D-A00C-AD634AB1D260}" dt="2024-10-09T12:54:17.062" v="2387" actId="478"/>
          <ac:picMkLst>
            <pc:docMk/>
            <pc:sldMk cId="3254443157" sldId="707"/>
            <ac:picMk id="18" creationId="{6A9B530F-73F7-4A38-FC08-C12F0C1C7EDF}"/>
          </ac:picMkLst>
        </pc:picChg>
        <pc:picChg chg="add mod ord">
          <ac:chgData name="Yoel Kortick" userId="167978f5-7f40-4909-85d5-d4149554ad4e" providerId="ADAL" clId="{E2E57676-6EA8-473D-A00C-AD634AB1D260}" dt="2024-10-09T12:54:26.084" v="2415" actId="1035"/>
          <ac:picMkLst>
            <pc:docMk/>
            <pc:sldMk cId="3254443157" sldId="707"/>
            <ac:picMk id="24" creationId="{9B60313B-38AC-958E-0993-D8512A58AF68}"/>
          </ac:picMkLst>
        </pc:picChg>
        <pc:cxnChg chg="del">
          <ac:chgData name="Yoel Kortick" userId="167978f5-7f40-4909-85d5-d4149554ad4e" providerId="ADAL" clId="{E2E57676-6EA8-473D-A00C-AD634AB1D260}" dt="2024-10-09T12:36:18.248" v="2124" actId="478"/>
          <ac:cxnSpMkLst>
            <pc:docMk/>
            <pc:sldMk cId="3254443157" sldId="707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54:42.998" v="2419" actId="14100"/>
          <ac:cxnSpMkLst>
            <pc:docMk/>
            <pc:sldMk cId="3254443157" sldId="707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55:22.351" v="2426" actId="14100"/>
          <ac:cxnSpMkLst>
            <pc:docMk/>
            <pc:sldMk cId="3254443157" sldId="707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55:09.978" v="2423" actId="14100"/>
          <ac:cxnSpMkLst>
            <pc:docMk/>
            <pc:sldMk cId="3254443157" sldId="707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54:38.630" v="2418" actId="14100"/>
          <ac:cxnSpMkLst>
            <pc:docMk/>
            <pc:sldMk cId="3254443157" sldId="707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54:32.022" v="2416" actId="14100"/>
          <ac:cxnSpMkLst>
            <pc:docMk/>
            <pc:sldMk cId="3254443157" sldId="707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54:35.377" v="2417" actId="14100"/>
          <ac:cxnSpMkLst>
            <pc:docMk/>
            <pc:sldMk cId="3254443157" sldId="707"/>
            <ac:cxnSpMk id="40" creationId="{0B561C61-616E-A378-FD9B-6CCAEE9058FA}"/>
          </ac:cxnSpMkLst>
        </pc:cxnChg>
        <pc:cxnChg chg="mod">
          <ac:chgData name="Yoel Kortick" userId="167978f5-7f40-4909-85d5-d4149554ad4e" providerId="ADAL" clId="{E2E57676-6EA8-473D-A00C-AD634AB1D260}" dt="2024-10-09T12:55:29.435" v="2429" actId="14100"/>
          <ac:cxnSpMkLst>
            <pc:docMk/>
            <pc:sldMk cId="3254443157" sldId="707"/>
            <ac:cxnSpMk id="50" creationId="{16504AAA-DBF0-8DB2-62BE-91B1A4843A3C}"/>
          </ac:cxnSpMkLst>
        </pc:cxnChg>
      </pc:sldChg>
      <pc:sldChg chg="modSp add mod">
        <pc:chgData name="Yoel Kortick" userId="167978f5-7f40-4909-85d5-d4149554ad4e" providerId="ADAL" clId="{E2E57676-6EA8-473D-A00C-AD634AB1D260}" dt="2024-10-10T05:35:09.740" v="2487"/>
        <pc:sldMkLst>
          <pc:docMk/>
          <pc:sldMk cId="3284046090" sldId="708"/>
        </pc:sldMkLst>
        <pc:spChg chg="mod">
          <ac:chgData name="Yoel Kortick" userId="167978f5-7f40-4909-85d5-d4149554ad4e" providerId="ADAL" clId="{E2E57676-6EA8-473D-A00C-AD634AB1D260}" dt="2024-10-10T05:35:09.740" v="2487"/>
          <ac:spMkLst>
            <pc:docMk/>
            <pc:sldMk cId="3284046090" sldId="708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18:12.598" v="8048" actId="20577"/>
        <pc:sldMkLst>
          <pc:docMk/>
          <pc:sldMk cId="3692048912" sldId="709"/>
        </pc:sldMkLst>
        <pc:spChg chg="mod">
          <ac:chgData name="Yoel Kortick" userId="167978f5-7f40-4909-85d5-d4149554ad4e" providerId="ADAL" clId="{E2E57676-6EA8-473D-A00C-AD634AB1D260}" dt="2024-10-10T13:18:12.598" v="8048" actId="20577"/>
          <ac:spMkLst>
            <pc:docMk/>
            <pc:sldMk cId="3692048912" sldId="709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5:35:17.482" v="2490"/>
          <ac:spMkLst>
            <pc:docMk/>
            <pc:sldMk cId="3692048912" sldId="709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19:17.427" v="8093" actId="313"/>
        <pc:sldMkLst>
          <pc:docMk/>
          <pc:sldMk cId="3268403080" sldId="710"/>
        </pc:sldMkLst>
        <pc:spChg chg="mod">
          <ac:chgData name="Yoel Kortick" userId="167978f5-7f40-4909-85d5-d4149554ad4e" providerId="ADAL" clId="{E2E57676-6EA8-473D-A00C-AD634AB1D260}" dt="2024-10-10T13:19:17.427" v="8093" actId="313"/>
          <ac:spMkLst>
            <pc:docMk/>
            <pc:sldMk cId="3268403080" sldId="710"/>
            <ac:spMk id="2" creationId="{D581341C-F99D-9E6E-625C-93497F127A1D}"/>
          </ac:spMkLst>
        </pc:spChg>
        <pc:picChg chg="add del mod">
          <ac:chgData name="Yoel Kortick" userId="167978f5-7f40-4909-85d5-d4149554ad4e" providerId="ADAL" clId="{E2E57676-6EA8-473D-A00C-AD634AB1D260}" dt="2024-10-10T06:12:49.573" v="4114" actId="478"/>
          <ac:picMkLst>
            <pc:docMk/>
            <pc:sldMk cId="3268403080" sldId="710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6:12:56.099" v="4118" actId="208"/>
          <ac:picMkLst>
            <pc:docMk/>
            <pc:sldMk cId="3268403080" sldId="710"/>
            <ac:picMk id="6" creationId="{D7C10736-4D76-C337-6860-D04A18AD8244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363276268" sldId="711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363276268" sldId="711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5:53:29.066" v="3503" actId="11529"/>
          <ac:spMkLst>
            <pc:docMk/>
            <pc:sldMk cId="2363276268" sldId="711"/>
            <ac:spMk id="6" creationId="{AC415F4C-B819-23F1-9F06-516E1911160A}"/>
          </ac:spMkLst>
        </pc:spChg>
        <pc:spChg chg="add">
          <ac:chgData name="Yoel Kortick" userId="167978f5-7f40-4909-85d5-d4149554ad4e" providerId="ADAL" clId="{E2E57676-6EA8-473D-A00C-AD634AB1D260}" dt="2024-10-10T05:53:33.957" v="3504" actId="11529"/>
          <ac:spMkLst>
            <pc:docMk/>
            <pc:sldMk cId="2363276268" sldId="711"/>
            <ac:spMk id="11" creationId="{51146F27-A7A8-9BDC-88CE-0C5175CDAB2E}"/>
          </ac:spMkLst>
        </pc:spChg>
        <pc:spChg chg="add mod">
          <ac:chgData name="Yoel Kortick" userId="167978f5-7f40-4909-85d5-d4149554ad4e" providerId="ADAL" clId="{E2E57676-6EA8-473D-A00C-AD634AB1D260}" dt="2024-10-10T05:53:42.461" v="3509" actId="1035"/>
          <ac:spMkLst>
            <pc:docMk/>
            <pc:sldMk cId="2363276268" sldId="711"/>
            <ac:spMk id="12" creationId="{85357FA9-9D32-05BA-37FD-470960E992F0}"/>
          </ac:spMkLst>
        </pc:spChg>
        <pc:spChg chg="add mod">
          <ac:chgData name="Yoel Kortick" userId="167978f5-7f40-4909-85d5-d4149554ad4e" providerId="ADAL" clId="{E2E57676-6EA8-473D-A00C-AD634AB1D260}" dt="2024-10-10T05:54:00.711" v="3553" actId="207"/>
          <ac:spMkLst>
            <pc:docMk/>
            <pc:sldMk cId="2363276268" sldId="711"/>
            <ac:spMk id="13" creationId="{9550DAA0-26DD-52B5-43D7-AFD58709F9DF}"/>
          </ac:spMkLst>
        </pc:spChg>
        <pc:picChg chg="del">
          <ac:chgData name="Yoel Kortick" userId="167978f5-7f40-4909-85d5-d4149554ad4e" providerId="ADAL" clId="{E2E57676-6EA8-473D-A00C-AD634AB1D260}" dt="2024-10-10T05:52:37.027" v="3476" actId="478"/>
          <ac:picMkLst>
            <pc:docMk/>
            <pc:sldMk cId="2363276268" sldId="711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5:53:22.737" v="3502" actId="208"/>
          <ac:picMkLst>
            <pc:docMk/>
            <pc:sldMk cId="2363276268" sldId="711"/>
            <ac:picMk id="5" creationId="{E8159F88-F4AB-15D9-FDCE-1ECF70250B7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6:00.534" v="3677" actId="11529"/>
        <pc:sldMkLst>
          <pc:docMk/>
          <pc:sldMk cId="52491953" sldId="712"/>
        </pc:sldMkLst>
        <pc:spChg chg="mod">
          <ac:chgData name="Yoel Kortick" userId="167978f5-7f40-4909-85d5-d4149554ad4e" providerId="ADAL" clId="{E2E57676-6EA8-473D-A00C-AD634AB1D260}" dt="2024-10-10T05:54:51.518" v="3598" actId="313"/>
          <ac:spMkLst>
            <pc:docMk/>
            <pc:sldMk cId="52491953" sldId="712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5:55:12.876" v="3615" actId="478"/>
          <ac:spMkLst>
            <pc:docMk/>
            <pc:sldMk cId="52491953" sldId="712"/>
            <ac:spMk id="6" creationId="{AC415F4C-B819-23F1-9F06-516E1911160A}"/>
          </ac:spMkLst>
        </pc:spChg>
        <pc:spChg chg="del">
          <ac:chgData name="Yoel Kortick" userId="167978f5-7f40-4909-85d5-d4149554ad4e" providerId="ADAL" clId="{E2E57676-6EA8-473D-A00C-AD634AB1D260}" dt="2024-10-10T05:55:20.234" v="3617" actId="478"/>
          <ac:spMkLst>
            <pc:docMk/>
            <pc:sldMk cId="52491953" sldId="712"/>
            <ac:spMk id="11" creationId="{51146F27-A7A8-9BDC-88CE-0C5175CDAB2E}"/>
          </ac:spMkLst>
        </pc:spChg>
        <pc:spChg chg="del mod">
          <ac:chgData name="Yoel Kortick" userId="167978f5-7f40-4909-85d5-d4149554ad4e" providerId="ADAL" clId="{E2E57676-6EA8-473D-A00C-AD634AB1D260}" dt="2024-10-10T05:55:54.211" v="3676" actId="478"/>
          <ac:spMkLst>
            <pc:docMk/>
            <pc:sldMk cId="52491953" sldId="712"/>
            <ac:spMk id="12" creationId="{85357FA9-9D32-05BA-37FD-470960E992F0}"/>
          </ac:spMkLst>
        </pc:spChg>
        <pc:spChg chg="del">
          <ac:chgData name="Yoel Kortick" userId="167978f5-7f40-4909-85d5-d4149554ad4e" providerId="ADAL" clId="{E2E57676-6EA8-473D-A00C-AD634AB1D260}" dt="2024-10-10T05:55:17.512" v="3616" actId="478"/>
          <ac:spMkLst>
            <pc:docMk/>
            <pc:sldMk cId="52491953" sldId="712"/>
            <ac:spMk id="13" creationId="{9550DAA0-26DD-52B5-43D7-AFD58709F9DF}"/>
          </ac:spMkLst>
        </pc:spChg>
        <pc:spChg chg="add mod">
          <ac:chgData name="Yoel Kortick" userId="167978f5-7f40-4909-85d5-d4149554ad4e" providerId="ADAL" clId="{E2E57676-6EA8-473D-A00C-AD634AB1D260}" dt="2024-10-10T05:55:47.450" v="3674" actId="1036"/>
          <ac:spMkLst>
            <pc:docMk/>
            <pc:sldMk cId="52491953" sldId="712"/>
            <ac:spMk id="16" creationId="{0AEB877A-97E7-91E0-2B8C-D0ED392A3CEB}"/>
          </ac:spMkLst>
        </pc:spChg>
        <pc:spChg chg="add">
          <ac:chgData name="Yoel Kortick" userId="167978f5-7f40-4909-85d5-d4149554ad4e" providerId="ADAL" clId="{E2E57676-6EA8-473D-A00C-AD634AB1D260}" dt="2024-10-10T05:56:00.534" v="3677" actId="11529"/>
          <ac:spMkLst>
            <pc:docMk/>
            <pc:sldMk cId="52491953" sldId="712"/>
            <ac:spMk id="17" creationId="{6C750F84-44DF-9671-881A-14DF928D77B2}"/>
          </ac:spMkLst>
        </pc:spChg>
        <pc:picChg chg="add mod ord">
          <ac:chgData name="Yoel Kortick" userId="167978f5-7f40-4909-85d5-d4149554ad4e" providerId="ADAL" clId="{E2E57676-6EA8-473D-A00C-AD634AB1D260}" dt="2024-10-10T05:55:10.590" v="3614" actId="208"/>
          <ac:picMkLst>
            <pc:docMk/>
            <pc:sldMk cId="52491953" sldId="712"/>
            <ac:picMk id="4" creationId="{E7913DFA-A2C5-1089-1002-7008E231B8B4}"/>
          </ac:picMkLst>
        </pc:picChg>
        <pc:picChg chg="del">
          <ac:chgData name="Yoel Kortick" userId="167978f5-7f40-4909-85d5-d4149554ad4e" providerId="ADAL" clId="{E2E57676-6EA8-473D-A00C-AD634AB1D260}" dt="2024-10-10T05:54:54.082" v="3599" actId="478"/>
          <ac:picMkLst>
            <pc:docMk/>
            <pc:sldMk cId="52491953" sldId="712"/>
            <ac:picMk id="5" creationId="{E8159F88-F4AB-15D9-FDCE-1ECF70250B7A}"/>
          </ac:picMkLst>
        </pc:picChg>
        <pc:picChg chg="add mod">
          <ac:chgData name="Yoel Kortick" userId="167978f5-7f40-4909-85d5-d4149554ad4e" providerId="ADAL" clId="{E2E57676-6EA8-473D-A00C-AD634AB1D260}" dt="2024-10-10T05:55:50.832" v="3675" actId="208"/>
          <ac:picMkLst>
            <pc:docMk/>
            <pc:sldMk cId="52491953" sldId="712"/>
            <ac:picMk id="15" creationId="{E0F9E077-20DF-5CD1-7CC2-FA89A39265D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8:59.418" v="3867" actId="11529"/>
        <pc:sldMkLst>
          <pc:docMk/>
          <pc:sldMk cId="103657096" sldId="713"/>
        </pc:sldMkLst>
        <pc:spChg chg="mod">
          <ac:chgData name="Yoel Kortick" userId="167978f5-7f40-4909-85d5-d4149554ad4e" providerId="ADAL" clId="{E2E57676-6EA8-473D-A00C-AD634AB1D260}" dt="2024-10-10T05:58:51.585" v="3866" actId="20577"/>
          <ac:spMkLst>
            <pc:docMk/>
            <pc:sldMk cId="103657096" sldId="713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5:58:38.774" v="3845" actId="14100"/>
          <ac:spMkLst>
            <pc:docMk/>
            <pc:sldMk cId="103657096" sldId="713"/>
            <ac:spMk id="12" creationId="{42D5BE29-DC7C-3EAB-22F2-C87B0F3A3557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6" creationId="{0AEB877A-97E7-91E0-2B8C-D0ED392A3CEB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7" creationId="{6C750F84-44DF-9671-881A-14DF928D77B2}"/>
          </ac:spMkLst>
        </pc:sp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4" creationId="{E7913DFA-A2C5-1089-1002-7008E231B8B4}"/>
          </ac:picMkLst>
        </pc:picChg>
        <pc:picChg chg="add del">
          <ac:chgData name="Yoel Kortick" userId="167978f5-7f40-4909-85d5-d4149554ad4e" providerId="ADAL" clId="{E2E57676-6EA8-473D-A00C-AD634AB1D260}" dt="2024-10-10T05:57:23.636" v="3753" actId="21"/>
          <ac:picMkLst>
            <pc:docMk/>
            <pc:sldMk cId="103657096" sldId="713"/>
            <ac:picMk id="5" creationId="{82F7CDD4-F029-C546-C8AE-2A4848F0BEAC}"/>
          </ac:picMkLst>
        </pc:picChg>
        <pc:picChg chg="add mod">
          <ac:chgData name="Yoel Kortick" userId="167978f5-7f40-4909-85d5-d4149554ad4e" providerId="ADAL" clId="{E2E57676-6EA8-473D-A00C-AD634AB1D260}" dt="2024-10-10T05:57:45.383" v="3756" actId="208"/>
          <ac:picMkLst>
            <pc:docMk/>
            <pc:sldMk cId="103657096" sldId="713"/>
            <ac:picMk id="11" creationId="{7947F8E5-AA16-C916-716A-217ED307D058}"/>
          </ac:picMkLst>
        </pc:pic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15" creationId="{E0F9E077-20DF-5CD1-7CC2-FA89A39265D2}"/>
          </ac:picMkLst>
        </pc:picChg>
        <pc:cxnChg chg="add">
          <ac:chgData name="Yoel Kortick" userId="167978f5-7f40-4909-85d5-d4149554ad4e" providerId="ADAL" clId="{E2E57676-6EA8-473D-A00C-AD634AB1D260}" dt="2024-10-10T05:58:59.418" v="3867" actId="11529"/>
          <ac:cxnSpMkLst>
            <pc:docMk/>
            <pc:sldMk cId="103657096" sldId="713"/>
            <ac:cxnSpMk id="14" creationId="{57808788-B686-1C5C-C2C6-B6FCEFD7375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19:52.518" v="8095" actId="20577"/>
        <pc:sldMkLst>
          <pc:docMk/>
          <pc:sldMk cId="2065106003" sldId="714"/>
        </pc:sldMkLst>
        <pc:spChg chg="mod">
          <ac:chgData name="Yoel Kortick" userId="167978f5-7f40-4909-85d5-d4149554ad4e" providerId="ADAL" clId="{E2E57676-6EA8-473D-A00C-AD634AB1D260}" dt="2024-10-10T13:19:52.518" v="8095" actId="20577"/>
          <ac:spMkLst>
            <pc:docMk/>
            <pc:sldMk cId="2065106003" sldId="714"/>
            <ac:spMk id="2" creationId="{D581341C-F99D-9E6E-625C-93497F127A1D}"/>
          </ac:spMkLst>
        </pc:spChg>
        <pc:spChg chg="add del">
          <ac:chgData name="Yoel Kortick" userId="167978f5-7f40-4909-85d5-d4149554ad4e" providerId="ADAL" clId="{E2E57676-6EA8-473D-A00C-AD634AB1D260}" dt="2024-10-10T06:01:32.117" v="4113" actId="478"/>
          <ac:spMkLst>
            <pc:docMk/>
            <pc:sldMk cId="2065106003" sldId="714"/>
            <ac:spMk id="4" creationId="{39C66268-632B-EACA-32EB-AE68E0EEB978}"/>
          </ac:spMkLst>
        </pc:spChg>
        <pc:spChg chg="del">
          <ac:chgData name="Yoel Kortick" userId="167978f5-7f40-4909-85d5-d4149554ad4e" providerId="ADAL" clId="{E2E57676-6EA8-473D-A00C-AD634AB1D260}" dt="2024-10-10T05:59:24.818" v="3871" actId="478"/>
          <ac:spMkLst>
            <pc:docMk/>
            <pc:sldMk cId="2065106003" sldId="714"/>
            <ac:spMk id="12" creationId="{42D5BE29-DC7C-3EAB-22F2-C87B0F3A3557}"/>
          </ac:spMkLst>
        </pc:spChg>
        <pc:picChg chg="del">
          <ac:chgData name="Yoel Kortick" userId="167978f5-7f40-4909-85d5-d4149554ad4e" providerId="ADAL" clId="{E2E57676-6EA8-473D-A00C-AD634AB1D260}" dt="2024-10-10T05:59:22.816" v="3869" actId="478"/>
          <ac:picMkLst>
            <pc:docMk/>
            <pc:sldMk cId="2065106003" sldId="714"/>
            <ac:picMk id="11" creationId="{7947F8E5-AA16-C916-716A-217ED307D058}"/>
          </ac:picMkLst>
        </pc:picChg>
        <pc:cxnChg chg="del">
          <ac:chgData name="Yoel Kortick" userId="167978f5-7f40-4909-85d5-d4149554ad4e" providerId="ADAL" clId="{E2E57676-6EA8-473D-A00C-AD634AB1D260}" dt="2024-10-10T05:59:23.958" v="3870" actId="478"/>
          <ac:cxnSpMkLst>
            <pc:docMk/>
            <pc:sldMk cId="2065106003" sldId="714"/>
            <ac:cxnSpMk id="14" creationId="{57808788-B686-1C5C-C2C6-B6FCEFD7375C}"/>
          </ac:cxnSpMkLst>
        </pc:cxnChg>
      </pc:sldChg>
      <pc:sldChg chg="modSp add mod">
        <pc:chgData name="Yoel Kortick" userId="167978f5-7f40-4909-85d5-d4149554ad4e" providerId="ADAL" clId="{E2E57676-6EA8-473D-A00C-AD634AB1D260}" dt="2024-10-10T06:21:54.424" v="4177" actId="20577"/>
        <pc:sldMkLst>
          <pc:docMk/>
          <pc:sldMk cId="2091908672" sldId="715"/>
        </pc:sldMkLst>
        <pc:spChg chg="mod">
          <ac:chgData name="Yoel Kortick" userId="167978f5-7f40-4909-85d5-d4149554ad4e" providerId="ADAL" clId="{E2E57676-6EA8-473D-A00C-AD634AB1D260}" dt="2024-10-10T06:21:54.424" v="4177" actId="20577"/>
          <ac:spMkLst>
            <pc:docMk/>
            <pc:sldMk cId="2091908672" sldId="71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20:12.575" v="8096" actId="20577"/>
        <pc:sldMkLst>
          <pc:docMk/>
          <pc:sldMk cId="2673945977" sldId="716"/>
        </pc:sldMkLst>
        <pc:spChg chg="mod">
          <ac:chgData name="Yoel Kortick" userId="167978f5-7f40-4909-85d5-d4149554ad4e" providerId="ADAL" clId="{E2E57676-6EA8-473D-A00C-AD634AB1D260}" dt="2024-10-10T13:20:12.575" v="8096" actId="20577"/>
          <ac:spMkLst>
            <pc:docMk/>
            <pc:sldMk cId="2673945977" sldId="71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22:14.206" v="4178"/>
          <ac:spMkLst>
            <pc:docMk/>
            <pc:sldMk cId="2673945977" sldId="71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1176200816" sldId="717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1176200816" sldId="71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6:13.770" v="4420" actId="11529"/>
          <ac:spMkLst>
            <pc:docMk/>
            <pc:sldMk cId="1176200816" sldId="717"/>
            <ac:spMk id="11" creationId="{1519AA0A-CC3B-982C-3B3B-D138382AB86D}"/>
          </ac:spMkLst>
        </pc:spChg>
        <pc:spChg chg="add mod">
          <ac:chgData name="Yoel Kortick" userId="167978f5-7f40-4909-85d5-d4149554ad4e" providerId="ADAL" clId="{E2E57676-6EA8-473D-A00C-AD634AB1D260}" dt="2024-10-10T06:26:21.401" v="4430" actId="1035"/>
          <ac:spMkLst>
            <pc:docMk/>
            <pc:sldMk cId="1176200816" sldId="717"/>
            <ac:spMk id="12" creationId="{80375934-E37A-B91B-A6B5-76AC5489152E}"/>
          </ac:spMkLst>
        </pc:spChg>
        <pc:spChg chg="add">
          <ac:chgData name="Yoel Kortick" userId="167978f5-7f40-4909-85d5-d4149554ad4e" providerId="ADAL" clId="{E2E57676-6EA8-473D-A00C-AD634AB1D260}" dt="2024-10-10T06:26:26.622" v="4431" actId="11529"/>
          <ac:spMkLst>
            <pc:docMk/>
            <pc:sldMk cId="1176200816" sldId="717"/>
            <ac:spMk id="13" creationId="{7276183E-F5DA-E9BF-D06E-84CF256B048D}"/>
          </ac:spMkLst>
        </pc:spChg>
        <pc:picChg chg="add del mod">
          <ac:chgData name="Yoel Kortick" userId="167978f5-7f40-4909-85d5-d4149554ad4e" providerId="ADAL" clId="{E2E57676-6EA8-473D-A00C-AD634AB1D260}" dt="2024-10-10T06:26:04.467" v="4417" actId="478"/>
          <ac:picMkLst>
            <pc:docMk/>
            <pc:sldMk cId="1176200816" sldId="717"/>
            <ac:picMk id="4" creationId="{F047DF98-042E-1665-2C57-9F7E252F24C9}"/>
          </ac:picMkLst>
        </pc:picChg>
        <pc:picChg chg="add mod">
          <ac:chgData name="Yoel Kortick" userId="167978f5-7f40-4909-85d5-d4149554ad4e" providerId="ADAL" clId="{E2E57676-6EA8-473D-A00C-AD634AB1D260}" dt="2024-10-10T06:26:07.423" v="4419" actId="208"/>
          <ac:picMkLst>
            <pc:docMk/>
            <pc:sldMk cId="1176200816" sldId="717"/>
            <ac:picMk id="6" creationId="{82135CE7-9D5A-EF8B-B97D-ECFC8F85E5D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438895154" sldId="718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438895154" sldId="718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28:07.217" v="4472" actId="478"/>
          <ac:spMkLst>
            <pc:docMk/>
            <pc:sldMk cId="3438895154" sldId="718"/>
            <ac:spMk id="11" creationId="{1519AA0A-CC3B-982C-3B3B-D138382AB86D}"/>
          </ac:spMkLst>
        </pc:spChg>
        <pc:spChg chg="mod">
          <ac:chgData name="Yoel Kortick" userId="167978f5-7f40-4909-85d5-d4149554ad4e" providerId="ADAL" clId="{E2E57676-6EA8-473D-A00C-AD634AB1D260}" dt="2024-10-10T06:28:03.729" v="4471" actId="14100"/>
          <ac:spMkLst>
            <pc:docMk/>
            <pc:sldMk cId="3438895154" sldId="718"/>
            <ac:spMk id="12" creationId="{80375934-E37A-B91B-A6B5-76AC5489152E}"/>
          </ac:spMkLst>
        </pc:spChg>
        <pc:spChg chg="del">
          <ac:chgData name="Yoel Kortick" userId="167978f5-7f40-4909-85d5-d4149554ad4e" providerId="ADAL" clId="{E2E57676-6EA8-473D-A00C-AD634AB1D260}" dt="2024-10-10T06:28:08.718" v="4473" actId="478"/>
          <ac:spMkLst>
            <pc:docMk/>
            <pc:sldMk cId="3438895154" sldId="718"/>
            <ac:spMk id="13" creationId="{7276183E-F5DA-E9BF-D06E-84CF256B048D}"/>
          </ac:spMkLst>
        </pc:spChg>
        <pc:picChg chg="add mod ord">
          <ac:chgData name="Yoel Kortick" userId="167978f5-7f40-4909-85d5-d4149554ad4e" providerId="ADAL" clId="{E2E57676-6EA8-473D-A00C-AD634AB1D260}" dt="2024-10-10T06:27:54.303" v="4469" actId="208"/>
          <ac:picMkLst>
            <pc:docMk/>
            <pc:sldMk cId="3438895154" sldId="718"/>
            <ac:picMk id="4" creationId="{70156618-CCE1-4182-3BB7-30C9F0B23EB7}"/>
          </ac:picMkLst>
        </pc:picChg>
        <pc:picChg chg="del">
          <ac:chgData name="Yoel Kortick" userId="167978f5-7f40-4909-85d5-d4149554ad4e" providerId="ADAL" clId="{E2E57676-6EA8-473D-A00C-AD634AB1D260}" dt="2024-10-10T06:27:47.097" v="4448" actId="478"/>
          <ac:picMkLst>
            <pc:docMk/>
            <pc:sldMk cId="3438895154" sldId="718"/>
            <ac:picMk id="6" creationId="{82135CE7-9D5A-EF8B-B97D-ECFC8F85E5DA}"/>
          </ac:picMkLst>
        </pc:picChg>
      </pc:sldChg>
      <pc:sldChg chg="addSp modSp add mod">
        <pc:chgData name="Yoel Kortick" userId="167978f5-7f40-4909-85d5-d4149554ad4e" providerId="ADAL" clId="{E2E57676-6EA8-473D-A00C-AD634AB1D260}" dt="2024-10-10T13:20:48.021" v="8097" actId="20577"/>
        <pc:sldMkLst>
          <pc:docMk/>
          <pc:sldMk cId="4200643307" sldId="719"/>
        </pc:sldMkLst>
        <pc:spChg chg="mod">
          <ac:chgData name="Yoel Kortick" userId="167978f5-7f40-4909-85d5-d4149554ad4e" providerId="ADAL" clId="{E2E57676-6EA8-473D-A00C-AD634AB1D260}" dt="2024-10-10T13:20:48.021" v="8097" actId="20577"/>
          <ac:spMkLst>
            <pc:docMk/>
            <pc:sldMk cId="4200643307" sldId="719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9:02.159" v="4520" actId="11529"/>
          <ac:spMkLst>
            <pc:docMk/>
            <pc:sldMk cId="4200643307" sldId="719"/>
            <ac:spMk id="5" creationId="{98C90181-D21A-01D9-5318-9503994AB95E}"/>
          </ac:spMkLst>
        </pc:spChg>
        <pc:spChg chg="add">
          <ac:chgData name="Yoel Kortick" userId="167978f5-7f40-4909-85d5-d4149554ad4e" providerId="ADAL" clId="{E2E57676-6EA8-473D-A00C-AD634AB1D260}" dt="2024-10-10T06:29:05.965" v="4521" actId="11529"/>
          <ac:spMkLst>
            <pc:docMk/>
            <pc:sldMk cId="4200643307" sldId="719"/>
            <ac:spMk id="6" creationId="{24B313EB-34D9-3DF8-43EF-2C58535BE3D2}"/>
          </ac:spMkLst>
        </pc:spChg>
        <pc:picChg chg="add mod">
          <ac:chgData name="Yoel Kortick" userId="167978f5-7f40-4909-85d5-d4149554ad4e" providerId="ADAL" clId="{E2E57676-6EA8-473D-A00C-AD634AB1D260}" dt="2024-10-10T06:28:56.338" v="4519" actId="208"/>
          <ac:picMkLst>
            <pc:docMk/>
            <pc:sldMk cId="4200643307" sldId="719"/>
            <ac:picMk id="4" creationId="{805AF2D9-1A01-214E-FC42-ACEDD6925FF1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0:57.436" v="8098" actId="20577"/>
        <pc:sldMkLst>
          <pc:docMk/>
          <pc:sldMk cId="1014463950" sldId="720"/>
        </pc:sldMkLst>
        <pc:spChg chg="mod">
          <ac:chgData name="Yoel Kortick" userId="167978f5-7f40-4909-85d5-d4149554ad4e" providerId="ADAL" clId="{E2E57676-6EA8-473D-A00C-AD634AB1D260}" dt="2024-10-10T13:20:57.436" v="8098" actId="20577"/>
          <ac:spMkLst>
            <pc:docMk/>
            <pc:sldMk cId="1014463950" sldId="72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1:46.345" v="4570" actId="14100"/>
          <ac:spMkLst>
            <pc:docMk/>
            <pc:sldMk cId="1014463950" sldId="720"/>
            <ac:spMk id="5" creationId="{98C90181-D21A-01D9-5318-9503994AB95E}"/>
          </ac:spMkLst>
        </pc:spChg>
        <pc:spChg chg="del">
          <ac:chgData name="Yoel Kortick" userId="167978f5-7f40-4909-85d5-d4149554ad4e" providerId="ADAL" clId="{E2E57676-6EA8-473D-A00C-AD634AB1D260}" dt="2024-10-10T06:31:48.561" v="4571" actId="478"/>
          <ac:spMkLst>
            <pc:docMk/>
            <pc:sldMk cId="1014463950" sldId="720"/>
            <ac:spMk id="6" creationId="{24B313EB-34D9-3DF8-43EF-2C58535BE3D2}"/>
          </ac:spMkLst>
        </pc:spChg>
        <pc:picChg chg="del">
          <ac:chgData name="Yoel Kortick" userId="167978f5-7f40-4909-85d5-d4149554ad4e" providerId="ADAL" clId="{E2E57676-6EA8-473D-A00C-AD634AB1D260}" dt="2024-10-10T06:29:26.109" v="4552" actId="478"/>
          <ac:picMkLst>
            <pc:docMk/>
            <pc:sldMk cId="1014463950" sldId="720"/>
            <ac:picMk id="4" creationId="{805AF2D9-1A01-214E-FC42-ACEDD6925FF1}"/>
          </ac:picMkLst>
        </pc:picChg>
        <pc:picChg chg="add del mod">
          <ac:chgData name="Yoel Kortick" userId="167978f5-7f40-4909-85d5-d4149554ad4e" providerId="ADAL" clId="{E2E57676-6EA8-473D-A00C-AD634AB1D260}" dt="2024-10-10T06:31:19.975" v="4555" actId="478"/>
          <ac:picMkLst>
            <pc:docMk/>
            <pc:sldMk cId="1014463950" sldId="720"/>
            <ac:picMk id="11" creationId="{BAA89A86-424D-DA35-1CE6-1A3435315148}"/>
          </ac:picMkLst>
        </pc:picChg>
        <pc:picChg chg="add mod ord">
          <ac:chgData name="Yoel Kortick" userId="167978f5-7f40-4909-85d5-d4149554ad4e" providerId="ADAL" clId="{E2E57676-6EA8-473D-A00C-AD634AB1D260}" dt="2024-10-10T06:31:52.800" v="4573" actId="167"/>
          <ac:picMkLst>
            <pc:docMk/>
            <pc:sldMk cId="1014463950" sldId="720"/>
            <ac:picMk id="13" creationId="{0CBB05AE-A687-BBD9-1C8D-54B71FF5977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6:36:57.407" v="5013" actId="167"/>
        <pc:sldMkLst>
          <pc:docMk/>
          <pc:sldMk cId="3611123051" sldId="721"/>
        </pc:sldMkLst>
        <pc:spChg chg="mod">
          <ac:chgData name="Yoel Kortick" userId="167978f5-7f40-4909-85d5-d4149554ad4e" providerId="ADAL" clId="{E2E57676-6EA8-473D-A00C-AD634AB1D260}" dt="2024-10-10T06:35:51.253" v="4953" actId="313"/>
          <ac:spMkLst>
            <pc:docMk/>
            <pc:sldMk cId="3611123051" sldId="72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6:47.868" v="4979" actId="14100"/>
          <ac:spMkLst>
            <pc:docMk/>
            <pc:sldMk cId="3611123051" sldId="721"/>
            <ac:spMk id="5" creationId="{98C90181-D21A-01D9-5318-9503994AB95E}"/>
          </ac:spMkLst>
        </pc:spChg>
        <pc:spChg chg="add mod">
          <ac:chgData name="Yoel Kortick" userId="167978f5-7f40-4909-85d5-d4149554ad4e" providerId="ADAL" clId="{E2E57676-6EA8-473D-A00C-AD634AB1D260}" dt="2024-10-10T06:36:54.572" v="5012" actId="1037"/>
          <ac:spMkLst>
            <pc:docMk/>
            <pc:sldMk cId="3611123051" sldId="721"/>
            <ac:spMk id="15" creationId="{155F7F27-D1BF-602C-015B-E21060C414E3}"/>
          </ac:spMkLst>
        </pc:spChg>
        <pc:picChg chg="add mod">
          <ac:chgData name="Yoel Kortick" userId="167978f5-7f40-4909-85d5-d4149554ad4e" providerId="ADAL" clId="{E2E57676-6EA8-473D-A00C-AD634AB1D260}" dt="2024-10-10T06:35:58.839" v="4957" actId="208"/>
          <ac:picMkLst>
            <pc:docMk/>
            <pc:sldMk cId="3611123051" sldId="721"/>
            <ac:picMk id="4" creationId="{5577E3C5-12B9-2263-968F-D1E3200F54E4}"/>
          </ac:picMkLst>
        </pc:picChg>
        <pc:picChg chg="add del mod">
          <ac:chgData name="Yoel Kortick" userId="167978f5-7f40-4909-85d5-d4149554ad4e" providerId="ADAL" clId="{E2E57676-6EA8-473D-A00C-AD634AB1D260}" dt="2024-10-10T06:36:36.953" v="4962" actId="478"/>
          <ac:picMkLst>
            <pc:docMk/>
            <pc:sldMk cId="3611123051" sldId="721"/>
            <ac:picMk id="11" creationId="{10E4FECB-180C-8787-EBB1-8F9F62882DA6}"/>
          </ac:picMkLst>
        </pc:picChg>
        <pc:picChg chg="del">
          <ac:chgData name="Yoel Kortick" userId="167978f5-7f40-4909-85d5-d4149554ad4e" providerId="ADAL" clId="{E2E57676-6EA8-473D-A00C-AD634AB1D260}" dt="2024-10-10T06:35:55.017" v="4954" actId="478"/>
          <ac:picMkLst>
            <pc:docMk/>
            <pc:sldMk cId="3611123051" sldId="721"/>
            <ac:picMk id="13" creationId="{0CBB05AE-A687-BBD9-1C8D-54B71FF59772}"/>
          </ac:picMkLst>
        </pc:picChg>
        <pc:picChg chg="add mod ord">
          <ac:chgData name="Yoel Kortick" userId="167978f5-7f40-4909-85d5-d4149554ad4e" providerId="ADAL" clId="{E2E57676-6EA8-473D-A00C-AD634AB1D260}" dt="2024-10-10T06:36:57.407" v="5013" actId="167"/>
          <ac:picMkLst>
            <pc:docMk/>
            <pc:sldMk cId="3611123051" sldId="721"/>
            <ac:picMk id="14" creationId="{340F4F4F-CD1E-1AD7-4EBF-53CD486B9489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09:28.279" v="5421" actId="208"/>
        <pc:sldMkLst>
          <pc:docMk/>
          <pc:sldMk cId="1081643782" sldId="722"/>
        </pc:sldMkLst>
        <pc:spChg chg="mod">
          <ac:chgData name="Yoel Kortick" userId="167978f5-7f40-4909-85d5-d4149554ad4e" providerId="ADAL" clId="{E2E57676-6EA8-473D-A00C-AD634AB1D260}" dt="2024-10-10T06:41:02.421" v="5338" actId="20577"/>
          <ac:spMkLst>
            <pc:docMk/>
            <pc:sldMk cId="1081643782" sldId="722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6:43:49.491" v="5346" actId="14100"/>
          <ac:spMkLst>
            <pc:docMk/>
            <pc:sldMk cId="1081643782" sldId="722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6:43:44.403" v="5344" actId="14100"/>
          <ac:spMkLst>
            <pc:docMk/>
            <pc:sldMk cId="1081643782" sldId="722"/>
            <ac:spMk id="11" creationId="{26AC785E-D325-1935-394A-82EEFA7ABBFA}"/>
          </ac:spMkLst>
        </pc:spChg>
        <pc:picChg chg="del">
          <ac:chgData name="Yoel Kortick" userId="167978f5-7f40-4909-85d5-d4149554ad4e" providerId="ADAL" clId="{E2E57676-6EA8-473D-A00C-AD634AB1D260}" dt="2024-10-10T06:39:49.334" v="5265" actId="478"/>
          <ac:picMkLst>
            <pc:docMk/>
            <pc:sldMk cId="1081643782" sldId="722"/>
            <ac:picMk id="4" creationId="{1898A6F8-34C3-21D4-CEA2-FEF95B58C17E}"/>
          </ac:picMkLst>
        </pc:picChg>
        <pc:picChg chg="add del mod">
          <ac:chgData name="Yoel Kortick" userId="167978f5-7f40-4909-85d5-d4149554ad4e" providerId="ADAL" clId="{E2E57676-6EA8-473D-A00C-AD634AB1D260}" dt="2024-10-10T06:41:04.657" v="5339" actId="478"/>
          <ac:picMkLst>
            <pc:docMk/>
            <pc:sldMk cId="1081643782" sldId="722"/>
            <ac:picMk id="5" creationId="{3CBCF51C-4980-8906-EFFB-11A31A0DE307}"/>
          </ac:picMkLst>
        </pc:picChg>
        <pc:picChg chg="add del mod ord">
          <ac:chgData name="Yoel Kortick" userId="167978f5-7f40-4909-85d5-d4149554ad4e" providerId="ADAL" clId="{E2E57676-6EA8-473D-A00C-AD634AB1D260}" dt="2024-10-10T07:09:14.407" v="5392" actId="478"/>
          <ac:picMkLst>
            <pc:docMk/>
            <pc:sldMk cId="1081643782" sldId="722"/>
            <ac:picMk id="13" creationId="{57DE1C5F-2193-4822-6307-5555D7BADBFD}"/>
          </ac:picMkLst>
        </pc:picChg>
        <pc:picChg chg="add mod ord">
          <ac:chgData name="Yoel Kortick" userId="167978f5-7f40-4909-85d5-d4149554ad4e" providerId="ADAL" clId="{E2E57676-6EA8-473D-A00C-AD634AB1D260}" dt="2024-10-10T07:09:28.279" v="5421" actId="208"/>
          <ac:picMkLst>
            <pc:docMk/>
            <pc:sldMk cId="1081643782" sldId="722"/>
            <ac:picMk id="15" creationId="{741829BB-B5DE-43B7-15ED-0A28C760A877}"/>
          </ac:picMkLst>
        </pc:picChg>
      </pc:sldChg>
      <pc:sldChg chg="addSp modSp add mod">
        <pc:chgData name="Yoel Kortick" userId="167978f5-7f40-4909-85d5-d4149554ad4e" providerId="ADAL" clId="{E2E57676-6EA8-473D-A00C-AD634AB1D260}" dt="2024-10-10T06:52:56.305" v="5359" actId="1076"/>
        <pc:sldMkLst>
          <pc:docMk/>
          <pc:sldMk cId="2395390222" sldId="723"/>
        </pc:sldMkLst>
        <pc:spChg chg="add mod">
          <ac:chgData name="Yoel Kortick" userId="167978f5-7f40-4909-85d5-d4149554ad4e" providerId="ADAL" clId="{E2E57676-6EA8-473D-A00C-AD634AB1D260}" dt="2024-10-10T06:52:56.305" v="5359" actId="1076"/>
          <ac:spMkLst>
            <pc:docMk/>
            <pc:sldMk cId="2395390222" sldId="723"/>
            <ac:spMk id="3" creationId="{B4CF1EDB-9771-90A2-0AD6-FBD0E3B692E0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15:35.988" v="5491" actId="11529"/>
        <pc:sldMkLst>
          <pc:docMk/>
          <pc:sldMk cId="2455489020" sldId="724"/>
        </pc:sldMkLst>
        <pc:spChg chg="mod">
          <ac:chgData name="Yoel Kortick" userId="167978f5-7f40-4909-85d5-d4149554ad4e" providerId="ADAL" clId="{E2E57676-6EA8-473D-A00C-AD634AB1D260}" dt="2024-10-10T07:15:26.791" v="5489" actId="20577"/>
          <ac:spMkLst>
            <pc:docMk/>
            <pc:sldMk cId="2455489020" sldId="724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53:48.710" v="5387" actId="478"/>
          <ac:spMkLst>
            <pc:docMk/>
            <pc:sldMk cId="2455489020" sldId="724"/>
            <ac:spMk id="3" creationId="{B4CF1EDB-9771-90A2-0AD6-FBD0E3B692E0}"/>
          </ac:spMkLst>
        </pc:spChg>
        <pc:spChg chg="del">
          <ac:chgData name="Yoel Kortick" userId="167978f5-7f40-4909-85d5-d4149554ad4e" providerId="ADAL" clId="{E2E57676-6EA8-473D-A00C-AD634AB1D260}" dt="2024-10-10T06:53:47.751" v="5386" actId="478"/>
          <ac:spMkLst>
            <pc:docMk/>
            <pc:sldMk cId="2455489020" sldId="724"/>
            <ac:spMk id="11" creationId="{26AC785E-D325-1935-394A-82EEFA7ABBFA}"/>
          </ac:spMkLst>
        </pc:spChg>
        <pc:spChg chg="add">
          <ac:chgData name="Yoel Kortick" userId="167978f5-7f40-4909-85d5-d4149554ad4e" providerId="ADAL" clId="{E2E57676-6EA8-473D-A00C-AD634AB1D260}" dt="2024-10-10T07:15:35.988" v="5491" actId="11529"/>
          <ac:spMkLst>
            <pc:docMk/>
            <pc:sldMk cId="2455489020" sldId="724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6:53:41.200" v="5383" actId="478"/>
          <ac:picMkLst>
            <pc:docMk/>
            <pc:sldMk cId="2455489020" sldId="724"/>
            <ac:picMk id="5" creationId="{3CBCF51C-4980-8906-EFFB-11A31A0DE307}"/>
          </ac:picMkLst>
        </pc:picChg>
        <pc:picChg chg="add del mod">
          <ac:chgData name="Yoel Kortick" userId="167978f5-7f40-4909-85d5-d4149554ad4e" providerId="ADAL" clId="{E2E57676-6EA8-473D-A00C-AD634AB1D260}" dt="2024-10-10T07:03:49.799" v="5388" actId="478"/>
          <ac:picMkLst>
            <pc:docMk/>
            <pc:sldMk cId="2455489020" sldId="724"/>
            <ac:picMk id="12" creationId="{ED33857C-D2F4-1181-9988-FEA0611149FD}"/>
          </ac:picMkLst>
        </pc:picChg>
        <pc:picChg chg="add del mod">
          <ac:chgData name="Yoel Kortick" userId="167978f5-7f40-4909-85d5-d4149554ad4e" providerId="ADAL" clId="{E2E57676-6EA8-473D-A00C-AD634AB1D260}" dt="2024-10-10T07:10:11.603" v="5422" actId="478"/>
          <ac:picMkLst>
            <pc:docMk/>
            <pc:sldMk cId="2455489020" sldId="724"/>
            <ac:picMk id="14" creationId="{55C5C749-2519-8F9A-6778-865B1F49E529}"/>
          </ac:picMkLst>
        </pc:picChg>
        <pc:picChg chg="add del mod">
          <ac:chgData name="Yoel Kortick" userId="167978f5-7f40-4909-85d5-d4149554ad4e" providerId="ADAL" clId="{E2E57676-6EA8-473D-A00C-AD634AB1D260}" dt="2024-10-10T07:13:25.588" v="5447" actId="478"/>
          <ac:picMkLst>
            <pc:docMk/>
            <pc:sldMk cId="2455489020" sldId="724"/>
            <ac:picMk id="16" creationId="{79C4B865-D458-4E4D-3B81-FAC84C8B49BF}"/>
          </ac:picMkLst>
        </pc:picChg>
        <pc:picChg chg="add mod">
          <ac:chgData name="Yoel Kortick" userId="167978f5-7f40-4909-85d5-d4149554ad4e" providerId="ADAL" clId="{E2E57676-6EA8-473D-A00C-AD634AB1D260}" dt="2024-10-10T07:15:21.962" v="5475" actId="1076"/>
          <ac:picMkLst>
            <pc:docMk/>
            <pc:sldMk cId="2455489020" sldId="724"/>
            <ac:picMk id="18" creationId="{11C932EB-B9D1-AC22-F98A-EB29850E90DA}"/>
          </ac:picMkLst>
        </pc:picChg>
        <pc:picChg chg="add mod">
          <ac:chgData name="Yoel Kortick" userId="167978f5-7f40-4909-85d5-d4149554ad4e" providerId="ADAL" clId="{E2E57676-6EA8-473D-A00C-AD634AB1D260}" dt="2024-10-10T07:15:30.219" v="5490" actId="208"/>
          <ac:picMkLst>
            <pc:docMk/>
            <pc:sldMk cId="2455489020" sldId="724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369166433" sldId="725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369166433" sldId="72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7:31:36.611" v="6116" actId="20577"/>
          <ac:spMkLst>
            <pc:docMk/>
            <pc:sldMk cId="3369166433" sldId="725"/>
            <ac:spMk id="5" creationId="{2DBB1832-F23E-1937-F8E2-4C4C9562F5D6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2" creationId="{9F99BB0E-56AD-4D7B-1305-C63C435B0298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3" creationId="{D9A92AFF-78F7-2BE4-5B7E-3AD3D7C7CB0E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4" creationId="{3C6256A4-8FA2-5F03-C211-071D3E38AF2A}"/>
          </ac:spMkLst>
        </pc:spChg>
        <pc:spChg chg="add mod">
          <ac:chgData name="Yoel Kortick" userId="167978f5-7f40-4909-85d5-d4149554ad4e" providerId="ADAL" clId="{E2E57676-6EA8-473D-A00C-AD634AB1D260}" dt="2024-10-10T07:19:42.293" v="5692" actId="571"/>
          <ac:spMkLst>
            <pc:docMk/>
            <pc:sldMk cId="3369166433" sldId="725"/>
            <ac:spMk id="15" creationId="{7A295D16-CA16-7230-6AE2-11BAAE272FE5}"/>
          </ac:spMkLst>
        </pc:spChg>
        <pc:spChg chg="add mod">
          <ac:chgData name="Yoel Kortick" userId="167978f5-7f40-4909-85d5-d4149554ad4e" providerId="ADAL" clId="{E2E57676-6EA8-473D-A00C-AD634AB1D260}" dt="2024-10-10T07:19:49.640" v="5694" actId="14100"/>
          <ac:spMkLst>
            <pc:docMk/>
            <pc:sldMk cId="3369166433" sldId="725"/>
            <ac:spMk id="16" creationId="{001C6853-E949-14BE-B2C3-11653075AB0F}"/>
          </ac:spMkLst>
        </pc:spChg>
        <pc:spChg chg="add mod">
          <ac:chgData name="Yoel Kortick" userId="167978f5-7f40-4909-85d5-d4149554ad4e" providerId="ADAL" clId="{E2E57676-6EA8-473D-A00C-AD634AB1D260}" dt="2024-10-10T07:19:58.211" v="5747" actId="1036"/>
          <ac:spMkLst>
            <pc:docMk/>
            <pc:sldMk cId="3369166433" sldId="725"/>
            <ac:spMk id="17" creationId="{C52DE330-E402-7EF2-5669-0372F4629949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19:30.116" v="5681" actId="1035"/>
          <ac:picMkLst>
            <pc:docMk/>
            <pc:sldMk cId="3369166433" sldId="725"/>
            <ac:picMk id="4" creationId="{06DA8C16-7E13-4A9A-628D-9C8636C532D8}"/>
          </ac:picMkLst>
        </pc:picChg>
        <pc:picChg chg="add mod">
          <ac:chgData name="Yoel Kortick" userId="167978f5-7f40-4909-85d5-d4149554ad4e" providerId="ADAL" clId="{E2E57676-6EA8-473D-A00C-AD634AB1D260}" dt="2024-10-10T07:19:23.569" v="5672" actId="1035"/>
          <ac:picMkLst>
            <pc:docMk/>
            <pc:sldMk cId="3369166433" sldId="725"/>
            <ac:picMk id="11" creationId="{6AA3C5E0-084E-DF4A-2EE2-28D1DCBED921}"/>
          </ac:picMkLst>
        </pc:picChg>
        <pc:picChg chg="del">
          <ac:chgData name="Yoel Kortick" userId="167978f5-7f40-4909-85d5-d4149554ad4e" providerId="ADAL" clId="{E2E57676-6EA8-473D-A00C-AD634AB1D260}" dt="2024-10-10T07:16:42.290" v="5555" actId="478"/>
          <ac:picMkLst>
            <pc:docMk/>
            <pc:sldMk cId="3369166433" sldId="725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16:40.339" v="5554" actId="478"/>
          <ac:picMkLst>
            <pc:docMk/>
            <pc:sldMk cId="3369166433" sldId="725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45.112" v="8116" actId="20577"/>
        <pc:sldMkLst>
          <pc:docMk/>
          <pc:sldMk cId="2217945242" sldId="726"/>
        </pc:sldMkLst>
        <pc:spChg chg="mod">
          <ac:chgData name="Yoel Kortick" userId="167978f5-7f40-4909-85d5-d4149554ad4e" providerId="ADAL" clId="{E2E57676-6EA8-473D-A00C-AD634AB1D260}" dt="2024-10-10T13:22:45.112" v="8116" actId="20577"/>
          <ac:spMkLst>
            <pc:docMk/>
            <pc:sldMk cId="2217945242" sldId="726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5" creationId="{2DBB1832-F23E-1937-F8E2-4C4C9562F5D6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6" creationId="{99C0FC6C-DDC3-4F9D-78FE-F98574F0F7E3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2" creationId="{9F99BB0E-56AD-4D7B-1305-C63C435B0298}"/>
          </ac:spMkLst>
        </pc:spChg>
        <pc:spChg chg="del">
          <ac:chgData name="Yoel Kortick" userId="167978f5-7f40-4909-85d5-d4149554ad4e" providerId="ADAL" clId="{E2E57676-6EA8-473D-A00C-AD634AB1D260}" dt="2024-10-10T07:21:09.750" v="5753" actId="478"/>
          <ac:spMkLst>
            <pc:docMk/>
            <pc:sldMk cId="2217945242" sldId="726"/>
            <ac:spMk id="13" creationId="{D9A92AFF-78F7-2BE4-5B7E-3AD3D7C7CB0E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4" creationId="{3C6256A4-8FA2-5F03-C211-071D3E38AF2A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5" creationId="{7A295D16-CA16-7230-6AE2-11BAAE272FE5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6" creationId="{001C6853-E949-14BE-B2C3-11653075AB0F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7" creationId="{C52DE330-E402-7EF2-5669-0372F4629949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4" creationId="{06DA8C16-7E13-4A9A-628D-9C8636C532D8}"/>
          </ac:picMkLst>
        </pc:pic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11" creationId="{6AA3C5E0-084E-DF4A-2EE2-28D1DCBED921}"/>
          </ac:picMkLst>
        </pc:picChg>
        <pc:picChg chg="add mod">
          <ac:chgData name="Yoel Kortick" userId="167978f5-7f40-4909-85d5-d4149554ad4e" providerId="ADAL" clId="{E2E57676-6EA8-473D-A00C-AD634AB1D260}" dt="2024-10-10T07:23:05.057" v="5790" actId="208"/>
          <ac:picMkLst>
            <pc:docMk/>
            <pc:sldMk cId="2217945242" sldId="726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39.210" v="8115" actId="20577"/>
        <pc:sldMkLst>
          <pc:docMk/>
          <pc:sldMk cId="2851823466" sldId="727"/>
        </pc:sldMkLst>
        <pc:spChg chg="mod">
          <ac:chgData name="Yoel Kortick" userId="167978f5-7f40-4909-85d5-d4149554ad4e" providerId="ADAL" clId="{E2E57676-6EA8-473D-A00C-AD634AB1D260}" dt="2024-10-10T13:22:39.210" v="8115" actId="20577"/>
          <ac:spMkLst>
            <pc:docMk/>
            <pc:sldMk cId="2851823466" sldId="72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4:19.307" v="5845" actId="11529"/>
          <ac:spMkLst>
            <pc:docMk/>
            <pc:sldMk cId="2851823466" sldId="727"/>
            <ac:spMk id="5" creationId="{DEBDD7D4-D807-294F-1DD4-EBACDF2ECE00}"/>
          </ac:spMkLst>
        </pc:spChg>
        <pc:spChg chg="add">
          <ac:chgData name="Yoel Kortick" userId="167978f5-7f40-4909-85d5-d4149554ad4e" providerId="ADAL" clId="{E2E57676-6EA8-473D-A00C-AD634AB1D260}" dt="2024-10-10T07:24:25.080" v="5846" actId="11529"/>
          <ac:spMkLst>
            <pc:docMk/>
            <pc:sldMk cId="2851823466" sldId="727"/>
            <ac:spMk id="6" creationId="{F697B948-BEE4-53E5-55D6-B41BC502A9A1}"/>
          </ac:spMkLst>
        </pc:spChg>
        <pc:picChg chg="add mod">
          <ac:chgData name="Yoel Kortick" userId="167978f5-7f40-4909-85d5-d4149554ad4e" providerId="ADAL" clId="{E2E57676-6EA8-473D-A00C-AD634AB1D260}" dt="2024-10-10T07:24:04.470" v="5843" actId="208"/>
          <ac:picMkLst>
            <pc:docMk/>
            <pc:sldMk cId="2851823466" sldId="727"/>
            <ac:picMk id="4" creationId="{A5DF08E6-3499-7F91-5435-778192A5FF84}"/>
          </ac:picMkLst>
        </pc:picChg>
        <pc:picChg chg="del">
          <ac:chgData name="Yoel Kortick" userId="167978f5-7f40-4909-85d5-d4149554ad4e" providerId="ADAL" clId="{E2E57676-6EA8-473D-A00C-AD634AB1D260}" dt="2024-10-10T07:23:55.602" v="5839" actId="478"/>
          <ac:picMkLst>
            <pc:docMk/>
            <pc:sldMk cId="2851823466" sldId="727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27:41.993" v="5950" actId="208"/>
        <pc:sldMkLst>
          <pc:docMk/>
          <pc:sldMk cId="2644738550" sldId="728"/>
        </pc:sldMkLst>
        <pc:spChg chg="mod">
          <ac:chgData name="Yoel Kortick" userId="167978f5-7f40-4909-85d5-d4149554ad4e" providerId="ADAL" clId="{E2E57676-6EA8-473D-A00C-AD634AB1D260}" dt="2024-10-10T07:27:18.751" v="5946" actId="20577"/>
          <ac:spMkLst>
            <pc:docMk/>
            <pc:sldMk cId="2644738550" sldId="728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7:25.394" v="5947" actId="11529"/>
          <ac:spMkLst>
            <pc:docMk/>
            <pc:sldMk cId="2644738550" sldId="728"/>
            <ac:spMk id="5" creationId="{971D9854-BE93-8462-BD67-3077AE4A5516}"/>
          </ac:spMkLst>
        </pc:spChg>
        <pc:spChg chg="add">
          <ac:chgData name="Yoel Kortick" userId="167978f5-7f40-4909-85d5-d4149554ad4e" providerId="ADAL" clId="{E2E57676-6EA8-473D-A00C-AD634AB1D260}" dt="2024-10-10T07:27:32.061" v="5948" actId="11529"/>
          <ac:spMkLst>
            <pc:docMk/>
            <pc:sldMk cId="2644738550" sldId="728"/>
            <ac:spMk id="6" creationId="{DB02AC12-D5AC-13AA-17BB-1A1DFB4AFC26}"/>
          </ac:spMkLst>
        </pc:spChg>
        <pc:spChg chg="add">
          <ac:chgData name="Yoel Kortick" userId="167978f5-7f40-4909-85d5-d4149554ad4e" providerId="ADAL" clId="{E2E57676-6EA8-473D-A00C-AD634AB1D260}" dt="2024-10-10T07:27:39.327" v="5949" actId="11529"/>
          <ac:spMkLst>
            <pc:docMk/>
            <pc:sldMk cId="2644738550" sldId="728"/>
            <ac:spMk id="11" creationId="{5A3F128C-58DD-EBA8-4793-2FB689334087}"/>
          </ac:spMkLst>
        </pc:spChg>
        <pc:picChg chg="add mod">
          <ac:chgData name="Yoel Kortick" userId="167978f5-7f40-4909-85d5-d4149554ad4e" providerId="ADAL" clId="{E2E57676-6EA8-473D-A00C-AD634AB1D260}" dt="2024-10-10T07:27:41.993" v="5950" actId="208"/>
          <ac:picMkLst>
            <pc:docMk/>
            <pc:sldMk cId="2644738550" sldId="728"/>
            <ac:picMk id="4" creationId="{91BA517A-9345-0B1D-4282-163492E28675}"/>
          </ac:picMkLst>
        </pc:picChg>
        <pc:picChg chg="del">
          <ac:chgData name="Yoel Kortick" userId="167978f5-7f40-4909-85d5-d4149554ad4e" providerId="ADAL" clId="{E2E57676-6EA8-473D-A00C-AD634AB1D260}" dt="2024-10-10T07:26:51.383" v="5848" actId="478"/>
          <ac:picMkLst>
            <pc:docMk/>
            <pc:sldMk cId="2644738550" sldId="728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4:20.282" v="6296" actId="167"/>
        <pc:sldMkLst>
          <pc:docMk/>
          <pc:sldMk cId="726827768" sldId="729"/>
        </pc:sldMkLst>
        <pc:spChg chg="del">
          <ac:chgData name="Yoel Kortick" userId="167978f5-7f40-4909-85d5-d4149554ad4e" providerId="ADAL" clId="{E2E57676-6EA8-473D-A00C-AD634AB1D260}" dt="2024-10-10T07:28:18.075" v="5956" actId="478"/>
          <ac:spMkLst>
            <pc:docMk/>
            <pc:sldMk cId="726827768" sldId="729"/>
            <ac:spMk id="2" creationId="{D581341C-F99D-9E6E-625C-93497F127A1D}"/>
          </ac:spMkLst>
        </pc:spChg>
        <pc:spChg chg="del mod">
          <ac:chgData name="Yoel Kortick" userId="167978f5-7f40-4909-85d5-d4149554ad4e" providerId="ADAL" clId="{E2E57676-6EA8-473D-A00C-AD634AB1D260}" dt="2024-10-10T07:32:14.989" v="6122" actId="478"/>
          <ac:spMkLst>
            <pc:docMk/>
            <pc:sldMk cId="726827768" sldId="729"/>
            <ac:spMk id="5" creationId="{971D9854-BE93-8462-BD67-3077AE4A5516}"/>
          </ac:spMkLst>
        </pc:spChg>
        <pc:spChg chg="del">
          <ac:chgData name="Yoel Kortick" userId="167978f5-7f40-4909-85d5-d4149554ad4e" providerId="ADAL" clId="{E2E57676-6EA8-473D-A00C-AD634AB1D260}" dt="2024-10-10T07:34:11.957" v="6293" actId="478"/>
          <ac:spMkLst>
            <pc:docMk/>
            <pc:sldMk cId="726827768" sldId="729"/>
            <ac:spMk id="6" creationId="{DB02AC12-D5AC-13AA-17BB-1A1DFB4AFC26}"/>
          </ac:spMkLst>
        </pc:spChg>
        <pc:spChg chg="del">
          <ac:chgData name="Yoel Kortick" userId="167978f5-7f40-4909-85d5-d4149554ad4e" providerId="ADAL" clId="{E2E57676-6EA8-473D-A00C-AD634AB1D260}" dt="2024-10-10T07:34:14.053" v="6294" actId="478"/>
          <ac:spMkLst>
            <pc:docMk/>
            <pc:sldMk cId="726827768" sldId="729"/>
            <ac:spMk id="11" creationId="{5A3F128C-58DD-EBA8-4793-2FB689334087}"/>
          </ac:spMkLst>
        </pc:spChg>
        <pc:spChg chg="add mod">
          <ac:chgData name="Yoel Kortick" userId="167978f5-7f40-4909-85d5-d4149554ad4e" providerId="ADAL" clId="{E2E57676-6EA8-473D-A00C-AD634AB1D260}" dt="2024-10-10T07:32:19.326" v="6127" actId="1035"/>
          <ac:spMkLst>
            <pc:docMk/>
            <pc:sldMk cId="726827768" sldId="729"/>
            <ac:spMk id="13" creationId="{85FD8010-2176-9B2F-9F31-889F34BF0243}"/>
          </ac:spMkLst>
        </pc:spChg>
        <pc:spChg chg="add mod">
          <ac:chgData name="Yoel Kortick" userId="167978f5-7f40-4909-85d5-d4149554ad4e" providerId="ADAL" clId="{E2E57676-6EA8-473D-A00C-AD634AB1D260}" dt="2024-10-10T07:32:28.675" v="6158" actId="1035"/>
          <ac:spMkLst>
            <pc:docMk/>
            <pc:sldMk cId="726827768" sldId="729"/>
            <ac:spMk id="14" creationId="{4770399D-4FAE-CECC-B2DF-A8AEFCBC5B5C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5" creationId="{8D585F79-0CBD-990C-DB77-C3F57DC5D1D2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6" creationId="{86C23092-5915-4A2A-6135-13403F57D1F3}"/>
          </ac:spMkLst>
        </pc:spChg>
        <pc:spChg chg="add mod">
          <ac:chgData name="Yoel Kortick" userId="167978f5-7f40-4909-85d5-d4149554ad4e" providerId="ADAL" clId="{E2E57676-6EA8-473D-A00C-AD634AB1D260}" dt="2024-10-10T07:33:18.180" v="6235" actId="208"/>
          <ac:spMkLst>
            <pc:docMk/>
            <pc:sldMk cId="726827768" sldId="729"/>
            <ac:spMk id="17" creationId="{FE7C1167-FC3A-2B3C-20D7-9A82F67C1F1D}"/>
          </ac:spMkLst>
        </pc:spChg>
        <pc:spChg chg="add mod">
          <ac:chgData name="Yoel Kortick" userId="167978f5-7f40-4909-85d5-d4149554ad4e" providerId="ADAL" clId="{E2E57676-6EA8-473D-A00C-AD634AB1D260}" dt="2024-10-10T07:34:02.969" v="6292" actId="33524"/>
          <ac:spMkLst>
            <pc:docMk/>
            <pc:sldMk cId="726827768" sldId="729"/>
            <ac:spMk id="21" creationId="{8E29DE78-EC3D-B700-91A6-60988BED9179}"/>
          </ac:spMkLst>
        </pc:spChg>
        <pc:picChg chg="del">
          <ac:chgData name="Yoel Kortick" userId="167978f5-7f40-4909-85d5-d4149554ad4e" providerId="ADAL" clId="{E2E57676-6EA8-473D-A00C-AD634AB1D260}" dt="2024-10-10T07:28:06.008" v="5952" actId="478"/>
          <ac:picMkLst>
            <pc:docMk/>
            <pc:sldMk cId="726827768" sldId="729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4:20.282" v="6296" actId="167"/>
          <ac:picMkLst>
            <pc:docMk/>
            <pc:sldMk cId="726827768" sldId="729"/>
            <ac:picMk id="12" creationId="{7DCFE4B1-5801-7731-53A0-F18EFEB9E8FB}"/>
          </ac:picMkLst>
        </pc:picChg>
        <pc:cxnChg chg="add mod">
          <ac:chgData name="Yoel Kortick" userId="167978f5-7f40-4909-85d5-d4149554ad4e" providerId="ADAL" clId="{E2E57676-6EA8-473D-A00C-AD634AB1D260}" dt="2024-10-10T07:33:27.252" v="6237" actId="14100"/>
          <ac:cxnSpMkLst>
            <pc:docMk/>
            <pc:sldMk cId="726827768" sldId="729"/>
            <ac:cxnSpMk id="19" creationId="{9AE8469C-1E30-B568-1BD6-EAD82834F77C}"/>
          </ac:cxnSpMkLst>
        </pc:cxnChg>
        <pc:cxnChg chg="add mod">
          <ac:chgData name="Yoel Kortick" userId="167978f5-7f40-4909-85d5-d4149554ad4e" providerId="ADAL" clId="{E2E57676-6EA8-473D-A00C-AD634AB1D260}" dt="2024-10-10T07:33:59.750" v="6291" actId="1038"/>
          <ac:cxnSpMkLst>
            <pc:docMk/>
            <pc:sldMk cId="726827768" sldId="729"/>
            <ac:cxnSpMk id="22" creationId="{A4E0C51E-3F1D-3940-8EA4-AC76C8EDAA32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22:13.287" v="8114" actId="20577"/>
        <pc:sldMkLst>
          <pc:docMk/>
          <pc:sldMk cId="2664704272" sldId="730"/>
        </pc:sldMkLst>
        <pc:spChg chg="mod">
          <ac:chgData name="Yoel Kortick" userId="167978f5-7f40-4909-85d5-d4149554ad4e" providerId="ADAL" clId="{E2E57676-6EA8-473D-A00C-AD634AB1D260}" dt="2024-10-10T13:22:13.287" v="8114" actId="20577"/>
          <ac:spMkLst>
            <pc:docMk/>
            <pc:sldMk cId="2664704272" sldId="73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1:19.928" v="6113" actId="14100"/>
          <ac:spMkLst>
            <pc:docMk/>
            <pc:sldMk cId="2664704272" sldId="730"/>
            <ac:spMk id="6" creationId="{99C0FC6C-DDC3-4F9D-78FE-F98574F0F7E3}"/>
          </ac:spMkLst>
        </pc:spChg>
        <pc:spChg chg="mod">
          <ac:chgData name="Yoel Kortick" userId="167978f5-7f40-4909-85d5-d4149554ad4e" providerId="ADAL" clId="{E2E57676-6EA8-473D-A00C-AD634AB1D260}" dt="2024-10-10T07:31:10.005" v="6110" actId="14100"/>
          <ac:spMkLst>
            <pc:docMk/>
            <pc:sldMk cId="2664704272" sldId="730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31:23.363" v="6114" actId="208"/>
          <ac:picMkLst>
            <pc:docMk/>
            <pc:sldMk cId="2664704272" sldId="730"/>
            <ac:picMk id="4" creationId="{AC6F72B2-9A1C-0D35-9547-B1C7AE2934E4}"/>
          </ac:picMkLst>
        </pc:picChg>
        <pc:picChg chg="del">
          <ac:chgData name="Yoel Kortick" userId="167978f5-7f40-4909-85d5-d4149554ad4e" providerId="ADAL" clId="{E2E57676-6EA8-473D-A00C-AD634AB1D260}" dt="2024-10-10T07:30:52.576" v="6104" actId="478"/>
          <ac:picMkLst>
            <pc:docMk/>
            <pc:sldMk cId="2664704272" sldId="730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30:51.674" v="6103" actId="478"/>
          <ac:picMkLst>
            <pc:docMk/>
            <pc:sldMk cId="2664704272" sldId="730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6:13.275" v="6399" actId="208"/>
        <pc:sldMkLst>
          <pc:docMk/>
          <pc:sldMk cId="3506844885" sldId="731"/>
        </pc:sldMkLst>
        <pc:spChg chg="mod">
          <ac:chgData name="Yoel Kortick" userId="167978f5-7f40-4909-85d5-d4149554ad4e" providerId="ADAL" clId="{E2E57676-6EA8-473D-A00C-AD634AB1D260}" dt="2024-10-10T07:35:07.510" v="6332" actId="20577"/>
          <ac:spMkLst>
            <pc:docMk/>
            <pc:sldMk cId="3506844885" sldId="73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6:10.101" v="6398" actId="1038"/>
          <ac:spMkLst>
            <pc:docMk/>
            <pc:sldMk cId="3506844885" sldId="731"/>
            <ac:spMk id="5" creationId="{971D9854-BE93-8462-BD67-3077AE4A5516}"/>
          </ac:spMkLst>
        </pc:spChg>
        <pc:spChg chg="mod">
          <ac:chgData name="Yoel Kortick" userId="167978f5-7f40-4909-85d5-d4149554ad4e" providerId="ADAL" clId="{E2E57676-6EA8-473D-A00C-AD634AB1D260}" dt="2024-10-10T07:35:20.157" v="6337" actId="14100"/>
          <ac:spMkLst>
            <pc:docMk/>
            <pc:sldMk cId="3506844885" sldId="731"/>
            <ac:spMk id="6" creationId="{DB02AC12-D5AC-13AA-17BB-1A1DFB4AFC26}"/>
          </ac:spMkLst>
        </pc:spChg>
        <pc:spChg chg="mod">
          <ac:chgData name="Yoel Kortick" userId="167978f5-7f40-4909-85d5-d4149554ad4e" providerId="ADAL" clId="{E2E57676-6EA8-473D-A00C-AD634AB1D260}" dt="2024-10-10T07:35:34.333" v="6355" actId="14100"/>
          <ac:spMkLst>
            <pc:docMk/>
            <pc:sldMk cId="3506844885" sldId="731"/>
            <ac:spMk id="11" creationId="{5A3F128C-58DD-EBA8-4793-2FB689334087}"/>
          </ac:spMkLst>
        </pc:spChg>
        <pc:picChg chg="del">
          <ac:chgData name="Yoel Kortick" userId="167978f5-7f40-4909-85d5-d4149554ad4e" providerId="ADAL" clId="{E2E57676-6EA8-473D-A00C-AD634AB1D260}" dt="2024-10-10T07:35:10.412" v="6333" actId="478"/>
          <ac:picMkLst>
            <pc:docMk/>
            <pc:sldMk cId="3506844885" sldId="731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5:57.976" v="6385" actId="208"/>
          <ac:picMkLst>
            <pc:docMk/>
            <pc:sldMk cId="3506844885" sldId="731"/>
            <ac:picMk id="12" creationId="{5EB7BB62-9478-0E77-2985-4B5415284188}"/>
          </ac:picMkLst>
        </pc:picChg>
        <pc:picChg chg="add mod ord">
          <ac:chgData name="Yoel Kortick" userId="167978f5-7f40-4909-85d5-d4149554ad4e" providerId="ADAL" clId="{E2E57676-6EA8-473D-A00C-AD634AB1D260}" dt="2024-10-10T07:36:13.275" v="6399" actId="208"/>
          <ac:picMkLst>
            <pc:docMk/>
            <pc:sldMk cId="3506844885" sldId="731"/>
            <ac:picMk id="14" creationId="{BB3617EC-EDD4-8075-372D-12BBB10850A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9:05.696" v="6469" actId="208"/>
        <pc:sldMkLst>
          <pc:docMk/>
          <pc:sldMk cId="2817328417" sldId="732"/>
        </pc:sldMkLst>
        <pc:spChg chg="mod">
          <ac:chgData name="Yoel Kortick" userId="167978f5-7f40-4909-85d5-d4149554ad4e" providerId="ADAL" clId="{E2E57676-6EA8-473D-A00C-AD634AB1D260}" dt="2024-10-10T07:36:28.395" v="6407" actId="20577"/>
          <ac:spMkLst>
            <pc:docMk/>
            <pc:sldMk cId="2817328417" sldId="732"/>
            <ac:spMk id="2" creationId="{D581341C-F99D-9E6E-625C-93497F127A1D}"/>
          </ac:spMkLst>
        </pc:spChg>
        <pc:picChg chg="add mod ord">
          <ac:chgData name="Yoel Kortick" userId="167978f5-7f40-4909-85d5-d4149554ad4e" providerId="ADAL" clId="{E2E57676-6EA8-473D-A00C-AD634AB1D260}" dt="2024-10-10T07:37:26.850" v="6431" actId="208"/>
          <ac:picMkLst>
            <pc:docMk/>
            <pc:sldMk cId="2817328417" sldId="732"/>
            <ac:picMk id="4" creationId="{D6C7AE75-87B6-0062-0DCC-6193E90AA029}"/>
          </ac:picMkLst>
        </pc:picChg>
        <pc:picChg chg="del">
          <ac:chgData name="Yoel Kortick" userId="167978f5-7f40-4909-85d5-d4149554ad4e" providerId="ADAL" clId="{E2E57676-6EA8-473D-A00C-AD634AB1D260}" dt="2024-10-10T07:37:12.140" v="6408" actId="478"/>
          <ac:picMkLst>
            <pc:docMk/>
            <pc:sldMk cId="2817328417" sldId="732"/>
            <ac:picMk id="12" creationId="{5EB7BB62-9478-0E77-2985-4B5415284188}"/>
          </ac:picMkLst>
        </pc:picChg>
        <pc:picChg chg="del">
          <ac:chgData name="Yoel Kortick" userId="167978f5-7f40-4909-85d5-d4149554ad4e" providerId="ADAL" clId="{E2E57676-6EA8-473D-A00C-AD634AB1D260}" dt="2024-10-10T07:38:54.980" v="6432" actId="478"/>
          <ac:picMkLst>
            <pc:docMk/>
            <pc:sldMk cId="2817328417" sldId="732"/>
            <ac:picMk id="14" creationId="{BB3617EC-EDD4-8075-372D-12BBB10850A0}"/>
          </ac:picMkLst>
        </pc:picChg>
        <pc:picChg chg="add mod ord">
          <ac:chgData name="Yoel Kortick" userId="167978f5-7f40-4909-85d5-d4149554ad4e" providerId="ADAL" clId="{E2E57676-6EA8-473D-A00C-AD634AB1D260}" dt="2024-10-10T07:39:05.696" v="6469" actId="208"/>
          <ac:picMkLst>
            <pc:docMk/>
            <pc:sldMk cId="2817328417" sldId="732"/>
            <ac:picMk id="15" creationId="{4239DCCE-41A7-2130-7EEA-5C2795B5F8C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013607146" sldId="733"/>
        </pc:sldMkLst>
        <pc:spChg chg="add mod">
          <ac:chgData name="Yoel Kortick" userId="167978f5-7f40-4909-85d5-d4149554ad4e" providerId="ADAL" clId="{E2E57676-6EA8-473D-A00C-AD634AB1D260}" dt="2024-10-10T08:30:50.663" v="7305" actId="14100"/>
          <ac:spMkLst>
            <pc:docMk/>
            <pc:sldMk cId="2013607146" sldId="733"/>
            <ac:spMk id="5" creationId="{A8495F20-4286-4664-1C2F-782EF4E1ED34}"/>
          </ac:spMkLst>
        </pc:spChg>
        <pc:spChg chg="mod">
          <ac:chgData name="Yoel Kortick" userId="167978f5-7f40-4909-85d5-d4149554ad4e" providerId="ADAL" clId="{E2E57676-6EA8-473D-A00C-AD634AB1D260}" dt="2024-10-10T08:36:48.833" v="7429" actId="20577"/>
          <ac:spMkLst>
            <pc:docMk/>
            <pc:sldMk cId="2013607146" sldId="733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013607146" sldId="733"/>
            <ac:spMk id="10" creationId="{4C5297D4-1A90-BA7E-1EA2-3486955EA032}"/>
          </ac:spMkLst>
        </pc:spChg>
        <pc:spChg chg="del mod">
          <ac:chgData name="Yoel Kortick" userId="167978f5-7f40-4909-85d5-d4149554ad4e" providerId="ADAL" clId="{E2E57676-6EA8-473D-A00C-AD634AB1D260}" dt="2024-10-10T08:34:14.705" v="7329" actId="478"/>
          <ac:spMkLst>
            <pc:docMk/>
            <pc:sldMk cId="2013607146" sldId="733"/>
            <ac:spMk id="11" creationId="{D07C6E12-7D8C-D678-B255-96BB08C78BB8}"/>
          </ac:spMkLst>
        </pc:spChg>
        <pc:spChg chg="mod">
          <ac:chgData name="Yoel Kortick" userId="167978f5-7f40-4909-85d5-d4149554ad4e" providerId="ADAL" clId="{E2E57676-6EA8-473D-A00C-AD634AB1D260}" dt="2024-10-10T08:23:15.783" v="7220" actId="14100"/>
          <ac:spMkLst>
            <pc:docMk/>
            <pc:sldMk cId="2013607146" sldId="733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22:56.042" v="7212" actId="478"/>
          <ac:picMkLst>
            <pc:docMk/>
            <pc:sldMk cId="2013607146" sldId="733"/>
            <ac:picMk id="3" creationId="{C510CFA8-7D6B-C826-21D1-2D1A0C40F80D}"/>
          </ac:picMkLst>
        </pc:picChg>
        <pc:picChg chg="add del mod ord">
          <ac:chgData name="Yoel Kortick" userId="167978f5-7f40-4909-85d5-d4149554ad4e" providerId="ADAL" clId="{E2E57676-6EA8-473D-A00C-AD634AB1D260}" dt="2024-10-10T08:38:47.124" v="7477" actId="478"/>
          <ac:picMkLst>
            <pc:docMk/>
            <pc:sldMk cId="2013607146" sldId="733"/>
            <ac:picMk id="4" creationId="{1AD51533-3A7B-6749-BB74-FB0BEA619A60}"/>
          </ac:picMkLst>
        </pc:picChg>
      </pc:sldChg>
      <pc:sldChg chg="addSp delSp modSp add del mod ord">
        <pc:chgData name="Yoel Kortick" userId="167978f5-7f40-4909-85d5-d4149554ad4e" providerId="ADAL" clId="{E2E57676-6EA8-473D-A00C-AD634AB1D260}" dt="2024-10-10T08:34:53.432" v="7379" actId="47"/>
        <pc:sldMkLst>
          <pc:docMk/>
          <pc:sldMk cId="3822691772" sldId="734"/>
        </pc:sldMkLst>
        <pc:spChg chg="add mod">
          <ac:chgData name="Yoel Kortick" userId="167978f5-7f40-4909-85d5-d4149554ad4e" providerId="ADAL" clId="{E2E57676-6EA8-473D-A00C-AD634AB1D260}" dt="2024-10-10T08:28:42.407" v="7251" actId="14100"/>
          <ac:spMkLst>
            <pc:docMk/>
            <pc:sldMk cId="3822691772" sldId="734"/>
            <ac:spMk id="5" creationId="{207959FA-2376-CEA3-9E3D-5826A9898B83}"/>
          </ac:spMkLst>
        </pc:spChg>
        <pc:spChg chg="add">
          <ac:chgData name="Yoel Kortick" userId="167978f5-7f40-4909-85d5-d4149554ad4e" providerId="ADAL" clId="{E2E57676-6EA8-473D-A00C-AD634AB1D260}" dt="2024-10-10T08:30:27.810" v="7297" actId="11529"/>
          <ac:spMkLst>
            <pc:docMk/>
            <pc:sldMk cId="3822691772" sldId="734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0:17.663" v="7296" actId="6549"/>
          <ac:spMkLst>
            <pc:docMk/>
            <pc:sldMk cId="3822691772" sldId="734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8:29:55.918" v="7290" actId="14100"/>
          <ac:spMkLst>
            <pc:docMk/>
            <pc:sldMk cId="3822691772" sldId="734"/>
            <ac:spMk id="11" creationId="{D07C6E12-7D8C-D678-B255-96BB08C78BB8}"/>
          </ac:spMkLst>
        </pc:spChg>
        <pc:picChg chg="add mod ord">
          <ac:chgData name="Yoel Kortick" userId="167978f5-7f40-4909-85d5-d4149554ad4e" providerId="ADAL" clId="{E2E57676-6EA8-473D-A00C-AD634AB1D260}" dt="2024-10-10T08:28:34.712" v="7249" actId="208"/>
          <ac:picMkLst>
            <pc:docMk/>
            <pc:sldMk cId="3822691772" sldId="734"/>
            <ac:picMk id="3" creationId="{6B629C49-76D0-8F38-5494-038ED189B9C8}"/>
          </ac:picMkLst>
        </pc:picChg>
        <pc:picChg chg="del">
          <ac:chgData name="Yoel Kortick" userId="167978f5-7f40-4909-85d5-d4149554ad4e" providerId="ADAL" clId="{E2E57676-6EA8-473D-A00C-AD634AB1D260}" dt="2024-10-10T08:28:09.472" v="7228" actId="478"/>
          <ac:picMkLst>
            <pc:docMk/>
            <pc:sldMk cId="3822691772" sldId="734"/>
            <ac:picMk id="4" creationId="{1AD51533-3A7B-6749-BB74-FB0BEA619A6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3693501211" sldId="735"/>
        </pc:sldMkLst>
        <pc:spChg chg="add mod">
          <ac:chgData name="Yoel Kortick" userId="167978f5-7f40-4909-85d5-d4149554ad4e" providerId="ADAL" clId="{E2E57676-6EA8-473D-A00C-AD634AB1D260}" dt="2024-10-10T08:31:13.573" v="7310"/>
          <ac:spMkLst>
            <pc:docMk/>
            <pc:sldMk cId="3693501211" sldId="735"/>
            <ac:spMk id="2" creationId="{CE3A3AD9-8369-3296-FBD2-6536F903995D}"/>
          </ac:spMkLst>
        </pc:spChg>
        <pc:spChg chg="mod">
          <ac:chgData name="Yoel Kortick" userId="167978f5-7f40-4909-85d5-d4149554ad4e" providerId="ADAL" clId="{E2E57676-6EA8-473D-A00C-AD634AB1D260}" dt="2024-10-10T08:33:47.719" v="7323" actId="20577"/>
          <ac:spMkLst>
            <pc:docMk/>
            <pc:sldMk cId="3693501211" sldId="735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93501211" sldId="735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33:38.166" v="7314" actId="478"/>
          <ac:spMkLst>
            <pc:docMk/>
            <pc:sldMk cId="3693501211" sldId="735"/>
            <ac:spMk id="11" creationId="{D07C6E12-7D8C-D678-B255-96BB08C78BB8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37:48.095" v="8277" actId="20577"/>
        <pc:sldMkLst>
          <pc:docMk/>
          <pc:sldMk cId="2747608856" sldId="736"/>
        </pc:sldMkLst>
        <pc:spChg chg="add mod">
          <ac:chgData name="Yoel Kortick" userId="167978f5-7f40-4909-85d5-d4149554ad4e" providerId="ADAL" clId="{E2E57676-6EA8-473D-A00C-AD634AB1D260}" dt="2024-10-10T13:37:48.095" v="8277" actId="20577"/>
          <ac:spMkLst>
            <pc:docMk/>
            <pc:sldMk cId="2747608856" sldId="736"/>
            <ac:spMk id="2" creationId="{9EB168C1-14D7-280B-1F95-F080B0CFFC75}"/>
          </ac:spMkLst>
        </pc:spChg>
        <pc:spChg chg="mod">
          <ac:chgData name="Yoel Kortick" userId="167978f5-7f40-4909-85d5-d4149554ad4e" providerId="ADAL" clId="{E2E57676-6EA8-473D-A00C-AD634AB1D260}" dt="2024-10-10T08:36:11.384" v="7415" actId="1037"/>
          <ac:spMkLst>
            <pc:docMk/>
            <pc:sldMk cId="2747608856" sldId="736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5:55.775" v="7406" actId="14100"/>
          <ac:spMkLst>
            <pc:docMk/>
            <pc:sldMk cId="2747608856" sldId="736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5:37.867" v="7399" actId="20577"/>
          <ac:spMkLst>
            <pc:docMk/>
            <pc:sldMk cId="2747608856" sldId="73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747608856" sldId="736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5:49.252" v="7404" actId="14100"/>
          <ac:spMkLst>
            <pc:docMk/>
            <pc:sldMk cId="2747608856" sldId="736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35:40.427" v="7400" actId="478"/>
          <ac:picMkLst>
            <pc:docMk/>
            <pc:sldMk cId="2747608856" sldId="736"/>
            <ac:picMk id="3" creationId="{6B629C49-76D0-8F38-5494-038ED189B9C8}"/>
          </ac:picMkLst>
        </pc:picChg>
        <pc:picChg chg="add mod ord">
          <ac:chgData name="Yoel Kortick" userId="167978f5-7f40-4909-85d5-d4149554ad4e" providerId="ADAL" clId="{E2E57676-6EA8-473D-A00C-AD634AB1D260}" dt="2024-10-10T08:36:15.850" v="7416" actId="208"/>
          <ac:picMkLst>
            <pc:docMk/>
            <pc:sldMk cId="2747608856" sldId="736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7:20.758" v="8261" actId="1036"/>
          <ac:cxnSpMkLst>
            <pc:docMk/>
            <pc:sldMk cId="2747608856" sldId="736"/>
            <ac:cxnSpMk id="3" creationId="{2DE2C34C-42F3-1D5A-44CF-5776CB3F42DD}"/>
          </ac:cxnSpMkLst>
        </pc:cxnChg>
        <pc:cxnChg chg="add mod">
          <ac:chgData name="Yoel Kortick" userId="167978f5-7f40-4909-85d5-d4149554ad4e" providerId="ADAL" clId="{E2E57676-6EA8-473D-A00C-AD634AB1D260}" dt="2024-10-10T13:37:15.695" v="8259"/>
          <ac:cxnSpMkLst>
            <pc:docMk/>
            <pc:sldMk cId="2747608856" sldId="736"/>
            <ac:cxnSpMk id="11" creationId="{CC353B33-2C79-08B3-ECE6-E136D39C28D1}"/>
          </ac:cxnSpMkLst>
        </pc:cxnChg>
        <pc:cxnChg chg="add mod">
          <ac:chgData name="Yoel Kortick" userId="167978f5-7f40-4909-85d5-d4149554ad4e" providerId="ADAL" clId="{E2E57676-6EA8-473D-A00C-AD634AB1D260}" dt="2024-10-10T13:37:25.734" v="8262" actId="571"/>
          <ac:cxnSpMkLst>
            <pc:docMk/>
            <pc:sldMk cId="2747608856" sldId="736"/>
            <ac:cxnSpMk id="13" creationId="{2F4D63DB-7C6E-D693-7C34-BEAB5918CB85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7:01.394" v="8258" actId="20577"/>
        <pc:sldMkLst>
          <pc:docMk/>
          <pc:sldMk cId="4100127202" sldId="737"/>
        </pc:sldMkLst>
        <pc:spChg chg="add mod">
          <ac:chgData name="Yoel Kortick" userId="167978f5-7f40-4909-85d5-d4149554ad4e" providerId="ADAL" clId="{E2E57676-6EA8-473D-A00C-AD634AB1D260}" dt="2024-10-10T13:37:01.394" v="8258" actId="20577"/>
          <ac:spMkLst>
            <pc:docMk/>
            <pc:sldMk cId="4100127202" sldId="737"/>
            <ac:spMk id="2" creationId="{1EBEA03C-528D-C369-9ACB-8610DD1A75B8}"/>
          </ac:spMkLst>
        </pc:spChg>
        <pc:spChg chg="del">
          <ac:chgData name="Yoel Kortick" userId="167978f5-7f40-4909-85d5-d4149554ad4e" providerId="ADAL" clId="{E2E57676-6EA8-473D-A00C-AD634AB1D260}" dt="2024-10-10T08:37:54.044" v="7474" actId="478"/>
          <ac:spMkLst>
            <pc:docMk/>
            <pc:sldMk cId="4100127202" sldId="737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7:19.285" v="7469" actId="313"/>
          <ac:spMkLst>
            <pc:docMk/>
            <pc:sldMk cId="4100127202" sldId="73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4100127202" sldId="737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8:37:51.893" v="7473" actId="208"/>
          <ac:picMkLst>
            <pc:docMk/>
            <pc:sldMk cId="4100127202" sldId="737"/>
            <ac:picMk id="3" creationId="{7359A12A-1942-BDD7-E743-48384BB16106}"/>
          </ac:picMkLst>
        </pc:picChg>
        <pc:picChg chg="del">
          <ac:chgData name="Yoel Kortick" userId="167978f5-7f40-4909-85d5-d4149554ad4e" providerId="ADAL" clId="{E2E57676-6EA8-473D-A00C-AD634AB1D260}" dt="2024-10-10T08:37:43.037" v="7470" actId="478"/>
          <ac:picMkLst>
            <pc:docMk/>
            <pc:sldMk cId="4100127202" sldId="737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53.081" v="8250" actId="1036"/>
          <ac:cxnSpMkLst>
            <pc:docMk/>
            <pc:sldMk cId="4100127202" sldId="737"/>
            <ac:cxnSpMk id="4" creationId="{73D64CE8-16AE-6FDF-BD98-AC4A83608526}"/>
          </ac:cxnSpMkLst>
        </pc:cxnChg>
        <pc:cxnChg chg="add mod">
          <ac:chgData name="Yoel Kortick" userId="167978f5-7f40-4909-85d5-d4149554ad4e" providerId="ADAL" clId="{E2E57676-6EA8-473D-A00C-AD634AB1D260}" dt="2024-10-10T13:36:47.625" v="8248" actId="1038"/>
          <ac:cxnSpMkLst>
            <pc:docMk/>
            <pc:sldMk cId="4100127202" sldId="737"/>
            <ac:cxnSpMk id="6" creationId="{EC492307-C970-4414-5D69-DA3BD42E5E34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6:33.722" v="8219" actId="1036"/>
        <pc:sldMkLst>
          <pc:docMk/>
          <pc:sldMk cId="3098895495" sldId="738"/>
        </pc:sldMkLst>
        <pc:spChg chg="add mod">
          <ac:chgData name="Yoel Kortick" userId="167978f5-7f40-4909-85d5-d4149554ad4e" providerId="ADAL" clId="{E2E57676-6EA8-473D-A00C-AD634AB1D260}" dt="2024-10-10T13:36:01.672" v="8214" actId="1076"/>
          <ac:spMkLst>
            <pc:docMk/>
            <pc:sldMk cId="3098895495" sldId="738"/>
            <ac:spMk id="2" creationId="{7509935A-7B35-156C-E961-2BC62316F384}"/>
          </ac:spMkLst>
        </pc:spChg>
        <pc:spChg chg="del">
          <ac:chgData name="Yoel Kortick" userId="167978f5-7f40-4909-85d5-d4149554ad4e" providerId="ADAL" clId="{E2E57676-6EA8-473D-A00C-AD634AB1D260}" dt="2024-10-10T08:39:10.810" v="7484" actId="478"/>
          <ac:spMkLst>
            <pc:docMk/>
            <pc:sldMk cId="3098895495" sldId="738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9:06.631" v="7483" actId="14100"/>
          <ac:spMkLst>
            <pc:docMk/>
            <pc:sldMk cId="3098895495" sldId="738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8:06.465" v="7475"/>
          <ac:spMkLst>
            <pc:docMk/>
            <pc:sldMk cId="3098895495" sldId="73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098895495" sldId="738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9:02.704" v="7482" actId="14100"/>
          <ac:spMkLst>
            <pc:docMk/>
            <pc:sldMk cId="3098895495" sldId="738"/>
            <ac:spMk id="12" creationId="{6B29CCA2-E8E2-0B5C-342F-FF5DBAC327DF}"/>
          </ac:spMkLst>
        </pc:spChg>
        <pc:picChg chg="add mod ord">
          <ac:chgData name="Yoel Kortick" userId="167978f5-7f40-4909-85d5-d4149554ad4e" providerId="ADAL" clId="{E2E57676-6EA8-473D-A00C-AD634AB1D260}" dt="2024-10-10T08:39:13.319" v="7485" actId="208"/>
          <ac:picMkLst>
            <pc:docMk/>
            <pc:sldMk cId="3098895495" sldId="738"/>
            <ac:picMk id="3" creationId="{00081CC9-0936-74C3-75CB-4981CC75B397}"/>
          </ac:picMkLst>
        </pc:picChg>
        <pc:picChg chg="del">
          <ac:chgData name="Yoel Kortick" userId="167978f5-7f40-4909-85d5-d4149554ad4e" providerId="ADAL" clId="{E2E57676-6EA8-473D-A00C-AD634AB1D260}" dt="2024-10-10T08:38:54.573" v="7478" actId="478"/>
          <ac:picMkLst>
            <pc:docMk/>
            <pc:sldMk cId="3098895495" sldId="738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33.722" v="8219" actId="1036"/>
          <ac:cxnSpMkLst>
            <pc:docMk/>
            <pc:sldMk cId="3098895495" sldId="738"/>
            <ac:cxnSpMk id="5" creationId="{6BE5B245-C45F-6011-0E73-5BC854A3EE48}"/>
          </ac:cxnSpMkLst>
        </pc:cxnChg>
        <pc:cxnChg chg="add">
          <ac:chgData name="Yoel Kortick" userId="167978f5-7f40-4909-85d5-d4149554ad4e" providerId="ADAL" clId="{E2E57676-6EA8-473D-A00C-AD634AB1D260}" dt="2024-10-10T13:36:15.615" v="8216" actId="11529"/>
          <ac:cxnSpMkLst>
            <pc:docMk/>
            <pc:sldMk cId="3098895495" sldId="738"/>
            <ac:cxnSpMk id="13" creationId="{36505169-1ED2-9EB8-C124-6305038E0F86}"/>
          </ac:cxnSpMkLst>
        </pc:cxnChg>
      </pc:sldChg>
      <pc:sldChg chg="modSp add mod">
        <pc:chgData name="Yoel Kortick" userId="167978f5-7f40-4909-85d5-d4149554ad4e" providerId="ADAL" clId="{E2E57676-6EA8-473D-A00C-AD634AB1D260}" dt="2024-10-10T12:53:30.249" v="7747" actId="20577"/>
        <pc:sldMkLst>
          <pc:docMk/>
          <pc:sldMk cId="572028003" sldId="739"/>
        </pc:sldMkLst>
        <pc:spChg chg="mod">
          <ac:chgData name="Yoel Kortick" userId="167978f5-7f40-4909-85d5-d4149554ad4e" providerId="ADAL" clId="{E2E57676-6EA8-473D-A00C-AD634AB1D260}" dt="2024-10-10T12:53:30.249" v="7747" actId="20577"/>
          <ac:spMkLst>
            <pc:docMk/>
            <pc:sldMk cId="572028003" sldId="739"/>
            <ac:spMk id="2" creationId="{D581341C-F99D-9E6E-625C-93497F127A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50Administration/080Managing_Search_Queries_and_Set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4DE92BE-82BD-7F2B-6D76-1E8CE1149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/>
              <a:t>January 2025</a:t>
            </a:r>
            <a:endParaRPr lang="en-US" dirty="0"/>
          </a:p>
          <a:p>
            <a:endParaRPr lang="en-NL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7A8DB1AE-A531-206E-6C9A-388E77775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3365" y="1590958"/>
            <a:ext cx="9949069" cy="1838042"/>
          </a:xfrm>
        </p:spPr>
        <p:txBody>
          <a:bodyPr/>
          <a:lstStyle/>
          <a:p>
            <a:r>
              <a:rPr lang="en-US" dirty="0"/>
              <a:t>How to create a set in Alma (using Alma Analytics) of all users that have an expiration date in the past</a:t>
            </a:r>
            <a:endParaRPr lang="en-NL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CFE9E9-3E3F-59B5-47FA-8B09FA89F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688" y="4211952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372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Create a set in Alma from the Analytics report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10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In Alma Navigate to "Admin &gt; Manage Jobs and Sets &gt; Manage Sets”</a:t>
            </a:r>
          </a:p>
          <a:p>
            <a:r>
              <a:rPr lang="en-US" sz="2000" dirty="0"/>
              <a:t>Create an Itemized Set</a:t>
            </a:r>
          </a:p>
          <a:p>
            <a:endParaRPr lang="en-US" sz="2000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10C3C-BD16-8EAE-F3DB-DCB0EC38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2138"/>
            <a:ext cx="12192000" cy="16737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1D9A00-228A-8D95-4331-46BB90ECDFDE}"/>
              </a:ext>
            </a:extLst>
          </p:cNvPr>
          <p:cNvSpPr/>
          <p:nvPr/>
        </p:nvSpPr>
        <p:spPr>
          <a:xfrm>
            <a:off x="9690652" y="2713383"/>
            <a:ext cx="1162878" cy="318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B92A3B-EC1D-AA6E-5CCC-74B60A96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490" y="812865"/>
            <a:ext cx="7500754" cy="5623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B2173-36A8-71D1-59F1-B9493F85E695}"/>
              </a:ext>
            </a:extLst>
          </p:cNvPr>
          <p:cNvSpPr/>
          <p:nvPr/>
        </p:nvSpPr>
        <p:spPr>
          <a:xfrm>
            <a:off x="2375756" y="1442603"/>
            <a:ext cx="1560140" cy="521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AAA56E-5691-CE62-8237-63D50151440E}"/>
              </a:ext>
            </a:extLst>
          </p:cNvPr>
          <p:cNvSpPr/>
          <p:nvPr/>
        </p:nvSpPr>
        <p:spPr>
          <a:xfrm>
            <a:off x="2323237" y="3465464"/>
            <a:ext cx="1560140" cy="521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0AC8D-6F69-37C8-435B-3E96B44AE025}"/>
              </a:ext>
            </a:extLst>
          </p:cNvPr>
          <p:cNvSpPr/>
          <p:nvPr/>
        </p:nvSpPr>
        <p:spPr>
          <a:xfrm>
            <a:off x="2323237" y="4339837"/>
            <a:ext cx="3208853" cy="6286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E2176-C3ED-9EB8-3EE7-9DBF7D4FD9AF}"/>
              </a:ext>
            </a:extLst>
          </p:cNvPr>
          <p:cNvSpPr txBox="1"/>
          <p:nvPr/>
        </p:nvSpPr>
        <p:spPr>
          <a:xfrm>
            <a:off x="4054992" y="1104918"/>
            <a:ext cx="2021498" cy="3194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1. Give the set a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A8218-4AA0-6939-1EF2-B4789FFD85D0}"/>
              </a:ext>
            </a:extLst>
          </p:cNvPr>
          <p:cNvSpPr txBox="1"/>
          <p:nvPr/>
        </p:nvSpPr>
        <p:spPr>
          <a:xfrm>
            <a:off x="4060133" y="3081216"/>
            <a:ext cx="240222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2. Make the set type "user”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E3D8B-878E-5822-D021-C036705F2EC7}"/>
              </a:ext>
            </a:extLst>
          </p:cNvPr>
          <p:cNvSpPr txBox="1"/>
          <p:nvPr/>
        </p:nvSpPr>
        <p:spPr>
          <a:xfrm>
            <a:off x="4054072" y="3841751"/>
            <a:ext cx="275734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3. Create the set from Analytics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41A0F-EC03-D92D-1977-D03083DAFA15}"/>
              </a:ext>
            </a:extLst>
          </p:cNvPr>
          <p:cNvSpPr txBox="1"/>
          <p:nvPr/>
        </p:nvSpPr>
        <p:spPr>
          <a:xfrm>
            <a:off x="5809926" y="4602286"/>
            <a:ext cx="242968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4. Choose folder and report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491A9B-A4B4-D77A-761B-02EFDAE35677}"/>
              </a:ext>
            </a:extLst>
          </p:cNvPr>
          <p:cNvSpPr txBox="1"/>
          <p:nvPr/>
        </p:nvSpPr>
        <p:spPr>
          <a:xfrm>
            <a:off x="9676822" y="5572759"/>
            <a:ext cx="96798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5. Create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C02EA1-2CA0-BA54-1BC2-59FBBD129748}"/>
              </a:ext>
            </a:extLst>
          </p:cNvPr>
          <p:cNvSpPr/>
          <p:nvPr/>
        </p:nvSpPr>
        <p:spPr>
          <a:xfrm>
            <a:off x="2375756" y="4972751"/>
            <a:ext cx="7135992" cy="578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E77760-4EA7-3B59-A658-C0CA54DC091F}"/>
              </a:ext>
            </a:extLst>
          </p:cNvPr>
          <p:cNvSpPr/>
          <p:nvPr/>
        </p:nvSpPr>
        <p:spPr>
          <a:xfrm>
            <a:off x="9031915" y="5923317"/>
            <a:ext cx="644907" cy="392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0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D8D42-0B7F-9811-0A13-0FF8199A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362" y="2438400"/>
            <a:ext cx="4867275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Receive a message that the set has been saved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3392E-84E7-B180-50D8-3489F6193879}"/>
              </a:ext>
            </a:extLst>
          </p:cNvPr>
          <p:cNvSpPr/>
          <p:nvPr/>
        </p:nvSpPr>
        <p:spPr>
          <a:xfrm>
            <a:off x="6172200" y="3558210"/>
            <a:ext cx="2357436" cy="735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76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A0A0E-FE78-843A-3C7C-C21ECC5B5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924175"/>
            <a:ext cx="7277100" cy="1009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set is created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0FEC8-7B3A-D806-7E7F-05C6FA601427}"/>
              </a:ext>
            </a:extLst>
          </p:cNvPr>
          <p:cNvSpPr/>
          <p:nvPr/>
        </p:nvSpPr>
        <p:spPr>
          <a:xfrm>
            <a:off x="2991678" y="2919412"/>
            <a:ext cx="1520687" cy="3406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Check the results of the set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8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66288-0E2C-CD7F-7A64-146161C7A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924175"/>
            <a:ext cx="7277100" cy="1009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B8F5DC-2C1B-300E-A3FD-ECF8F909FB49}"/>
              </a:ext>
            </a:extLst>
          </p:cNvPr>
          <p:cNvSpPr/>
          <p:nvPr/>
        </p:nvSpPr>
        <p:spPr>
          <a:xfrm>
            <a:off x="8587409" y="2951923"/>
            <a:ext cx="665921" cy="387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06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163BC-E9C2-770D-D9A8-9FBE229E8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6051"/>
            <a:ext cx="12192000" cy="2225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set contains the same users as the analytics report.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6BF5FE-F93C-C72A-A128-19E0F34D695F}"/>
              </a:ext>
            </a:extLst>
          </p:cNvPr>
          <p:cNvSpPr/>
          <p:nvPr/>
        </p:nvSpPr>
        <p:spPr>
          <a:xfrm>
            <a:off x="11816361" y="2304724"/>
            <a:ext cx="365688" cy="1124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3CF9-EF6E-5120-E75A-367212A1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BB7396-82D5-EB7E-AF57-21B83F9C6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2266156"/>
            <a:ext cx="10025270" cy="3727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EB38954-33ED-E1BD-974F-251D98F2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44D66E-2942-8DF5-5658-9B3E90B0E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0ECD6-2CE0-8B75-070D-416ED3DC12D3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2E588-7328-2F8B-7BD8-E5DA57C51AD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30696-425A-D703-BDF0-49B732370C3F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Each user in the set has an expiration date earlier than today.  Here for example is the first user in the 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455D16-D4E8-A69C-2D0A-19AB8E441082}"/>
              </a:ext>
            </a:extLst>
          </p:cNvPr>
          <p:cNvSpPr/>
          <p:nvPr/>
        </p:nvSpPr>
        <p:spPr>
          <a:xfrm>
            <a:off x="6708914" y="5721644"/>
            <a:ext cx="1550504" cy="272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712" y="834892"/>
            <a:ext cx="7202787" cy="5676900"/>
          </a:xfrm>
        </p:spPr>
        <p:txBody>
          <a:bodyPr/>
          <a:lstStyle/>
          <a:p>
            <a:r>
              <a:rPr lang="en-NL" dirty="0"/>
              <a:t>Introduction</a:t>
            </a:r>
            <a:endParaRPr lang="en-US" dirty="0"/>
          </a:p>
          <a:p>
            <a:r>
              <a:rPr lang="en-US" dirty="0"/>
              <a:t>Create an Alma Analytics report of the users</a:t>
            </a:r>
          </a:p>
          <a:p>
            <a:r>
              <a:rPr lang="en-US" dirty="0"/>
              <a:t>Create a set in Alma from the Analytics report</a:t>
            </a:r>
          </a:p>
          <a:p>
            <a:r>
              <a:rPr lang="en-US" dirty="0"/>
              <a:t>Check the results of the set</a:t>
            </a:r>
            <a:endParaRPr lang="en-NL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There are situations whereby the institution may wish to create a set of all users which have an expiration date in the past.</a:t>
            </a:r>
          </a:p>
          <a:p>
            <a:r>
              <a:rPr lang="en-US" sz="2000" dirty="0"/>
              <a:t>One example might be that the institution will first create the set and then later update the expiration date.</a:t>
            </a:r>
          </a:p>
        </p:txBody>
      </p:sp>
    </p:spTree>
    <p:extLst>
      <p:ext uri="{BB962C8B-B14F-4D97-AF65-F5344CB8AC3E}">
        <p14:creationId xmlns:p14="http://schemas.microsoft.com/office/powerpoint/2010/main" val="236162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2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In Alma Analytics create a report in the Fulfillment subject area</a:t>
            </a:r>
          </a:p>
          <a:p>
            <a:pPr lvl="1"/>
            <a:r>
              <a:rPr lang="en-US" sz="2000" dirty="0"/>
              <a:t>Display the "User Primary Identifier" field from the "Borrower Details" folder.</a:t>
            </a:r>
          </a:p>
          <a:p>
            <a:pPr lvl="1"/>
            <a:r>
              <a:rPr lang="en-US" sz="2000" dirty="0"/>
              <a:t>Display the "Expiry Date" field from the "Borrower Details" folder.</a:t>
            </a:r>
          </a:p>
          <a:p>
            <a:pPr lvl="1"/>
            <a:r>
              <a:rPr lang="en-US" sz="2000" dirty="0"/>
              <a:t>Filter by the "Expiry Date" field from the "Borrower Details" &lt; today’s date</a:t>
            </a:r>
          </a:p>
          <a:p>
            <a:pPr lvl="1"/>
            <a:r>
              <a:rPr lang="en-US" sz="2000" dirty="0"/>
              <a:t>Filter by the "Expiry Date" field from the "Borrower Details" is not NULL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Save the report in your institution folder (and remember the exact folder name and report name because we will need it later).</a:t>
            </a:r>
          </a:p>
          <a:p>
            <a:r>
              <a:rPr lang="en-US" sz="2000" dirty="0"/>
              <a:t>Example on the next slide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452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A9907A-BFB4-0DAC-1412-3F1A4C26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0" y="1543050"/>
            <a:ext cx="4610100" cy="3771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649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488270" y="1255177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These are the primary identifiers of users with an expiry date earlier than today</a:t>
            </a:r>
          </a:p>
          <a:p>
            <a:endParaRPr lang="en-US" sz="20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73EEA-DE8E-4EAD-888B-FE7B85464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874" y="1976438"/>
            <a:ext cx="4686300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266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95B19-CF29-40A8-5A4F-15A8E2CFC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7B46A-0245-C499-7176-3475F1E45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133" y="2367842"/>
            <a:ext cx="4220714" cy="3935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8625EF2-7A83-E1B5-0881-FAEF0F8B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1CC9F6-E535-65D0-0EB6-BA2C3156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6EB89-5BF6-8D97-BC4E-771B21091386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2EEC6-E7EA-53F8-C6DF-FCE33CD27C8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A8CEE9-7B9D-79EA-AE89-D7ACC738AF6B}"/>
              </a:ext>
            </a:extLst>
          </p:cNvPr>
          <p:cNvSpPr txBox="1"/>
          <p:nvPr/>
        </p:nvSpPr>
        <p:spPr>
          <a:xfrm>
            <a:off x="488270" y="1255177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Change the header "Primary Identifier” to "PRIMARYIDENTIFIER”.</a:t>
            </a:r>
          </a:p>
          <a:p>
            <a:r>
              <a:rPr lang="en-US" sz="2000" dirty="0"/>
              <a:t>For a list of valid headers see the "User” row in the table "Header Types” at </a:t>
            </a:r>
            <a:r>
              <a:rPr lang="en-US" sz="2000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Managing Search Queries and Sets</a:t>
            </a:r>
            <a:endParaRPr lang="en-US" sz="2000" dirty="0"/>
          </a:p>
          <a:p>
            <a:endParaRPr lang="en-US" sz="20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D9CDC3-1668-E76A-4343-302E35F5B884}"/>
              </a:ext>
            </a:extLst>
          </p:cNvPr>
          <p:cNvSpPr/>
          <p:nvPr/>
        </p:nvSpPr>
        <p:spPr>
          <a:xfrm>
            <a:off x="4850393" y="3694637"/>
            <a:ext cx="1570285" cy="2909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29886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26325</TotalTime>
  <Words>479</Words>
  <Application>Microsoft Office PowerPoint</Application>
  <PresentationFormat>Widescreen</PresentationFormat>
  <Paragraphs>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Create an Alma Analytics report of the users</vt:lpstr>
      <vt:lpstr>Create an Alma Analytics report of the users</vt:lpstr>
      <vt:lpstr>Create an Alma Analytics report of the users</vt:lpstr>
      <vt:lpstr>Create an Alma Analytics report of the users</vt:lpstr>
      <vt:lpstr>PowerPoint Presentation</vt:lpstr>
      <vt:lpstr>Create a set in Alma from the Analytics report</vt:lpstr>
      <vt:lpstr>Create a set in Alma from the Analytics report</vt:lpstr>
      <vt:lpstr>Create a set in Alma from the Analytics report</vt:lpstr>
      <vt:lpstr>Create a set in Alma from the Analytics report</vt:lpstr>
      <vt:lpstr>PowerPoint Presentation</vt:lpstr>
      <vt:lpstr>Check the results of the set</vt:lpstr>
      <vt:lpstr>Check the results of the set</vt:lpstr>
      <vt:lpstr>Check the results of the 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129</cp:revision>
  <dcterms:created xsi:type="dcterms:W3CDTF">2023-07-24T19:21:55Z</dcterms:created>
  <dcterms:modified xsi:type="dcterms:W3CDTF">2024-12-23T07:38:48Z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